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>
      <p:cViewPr varScale="1">
        <p:scale>
          <a:sx n="93" d="100"/>
          <a:sy n="93" d="100"/>
        </p:scale>
        <p:origin x="72" y="32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B77FA9D6-4A3D-4481-BACB-79F9ECE64CB2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DBAA4566-6672-4225-8B5C-2B7D013D17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2328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T" name="resolution" value="1" units="1/dev"/>
        </inkml:channelProperties>
      </inkml:inkSource>
      <inkml:timestamp xml:id="ts0" timeString="2017-05-28T21:02:03.743"/>
    </inkml:context>
    <inkml:brush xml:id="br0">
      <inkml:brushProperty name="width" value="0.05292" units="cm"/>
      <inkml:brushProperty name="height" value="0.05292" units="cm"/>
    </inkml:brush>
    <inkml:context xml:id="ctx1">
      <inkml:inkSource xml:id="inkSrc1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1" timeString="2017-05-28T21:02:04.374"/>
    </inkml:context>
  </inkml:definitions>
  <inkml:trace contextRef="#ctx0" brushRef="#br0">15935 14023 0,'0'0'15,"0"0"1,0 0-16,0 0 16,0 0-1,0 0-15,0 0 0,0 0 16</inkml:trace>
  <inkml:trace contextRef="#ctx1" brushRef="#br0">8756 11725 220 0,'-14'-54'85'0,"10"26"-46"0,8-28-17 15,-1 31 26-15,4-10 8 16,4-3 5-16,3-5-15 15,0 8-5-15,-3 1-24 0,-1 2 10 0,-3 7 3 16,1 13 18 0,-5 40-11-1,4 22-12-15,0 28-6 16,4 13-8-16,10 16-1 16,0 12-4-16,7 3-1 15,-3-2-3 1,7 2-2-16,-4-12 3 15,0-10 0-15,-3-12-1 16,3-29-2-16,-7-18-2 0,4-25 1 16,3-26-1-16,4-18-2 15,0-16 3-15,-4-3 2 16,-3-6 0-16,-4 3-1 16,-4 6 1-16,-2 16 1 0,2 9-1 15,1 19-1-15,-1 9-2 16,1 10 1-16,7 9 1 15,3 4 0-15,7-1 0 16,1-6 0-16,-5-6-3 16,5-10 0-16,6-12 2 15,0-13 2-15,4-9 0 0,-4-15 2 16,-6-20 0-16,-8-6 1 16,-14-15-2-16,-10-4-2 15,-19-12 1-15,-9-16-1 16,-8 6-9-16,4 10-2 15,7 25 1-15,3 9-34 32,7 19-9-32,8 13-26 15,3 6-10-15</inkml:trace>
  <inkml:trace contextRef="#ctx1" brushRef="#br0" timeOffset="452.666">10238 10345 260 0,'-11'-100'99'0,"11"18"-54"0,0-24-20 16,7 68 31-16,4-12 1 16,6 0 5-16,4 6-12 15,11 15-6 1,0 33-24-16,0 24 7 0,-8 53 4 15,-6 42-8-15,-7 62 0 16,-4-47-14-16,-4 138-5 16,-3 6 3-16,0-41 5 15,0-31 0-15,7-25 3 16,4-25-4-16,-1-34-1 16,5-32-6-16,6-29-3 0,0-21 2 15,0-31 0-15,0-26-4 16,7-18 1-16,11-22 0 15,11-4 2-15,3-15-3 16,-1 0 0-16,-2 12 1 0,-4 20 0 16,-7 11-5-16,-8 26 1 15,-6 19-5-15,-11 15-1 0,0 10-24 16,-10 9-8-16,-1 0-29 16,4 7-10-16,0-13-12 15,4-10-3-15,3-9-57 16</inkml:trace>
  <inkml:trace contextRef="#ctx1" brushRef="#br0" timeOffset="1000.189">11592 11759 200 0,'7'-6'77'0,"-3"3"-42"0,-4 12-10 0,0-6 25 16,0 7-5-16,0 2 0 15,0-2-10-15,3-4-2 0,4 0-18 16,4-3 6-16,3-6 3 0,4-6-6 16,-1-4-3-16,1-9-2 15,3-6 1-15,-10-10 4 16,-4-2 1-16,-7-7-2 0,-7-4 2 16,-7 8-1-1,-7 8-2 1,-1 7-6-16,-2 9-2 15,-8 16-2-15,-10 25 1 0,-4 19-4 16,-4 24 0-16,8 4-3 16,10 19-1-16,22 6-1 15,17 7 0-15,17-17-3 16,12-12 1-16,-1-18 4 16,7-20 2-16,11-12-3 0,4-16 1 15,-4-21 9-15,3-23 3 16,0-15-3-16,-6-13-1 15,-4-16-4-15,-4-18-1 16,4-3 3-16,0 15 3 16,3 19 0-16,1 9 2 15,2 16-6-15,-2 13-3 0,-1 15-1 16,-3 20-1-16,-4 17 0 16,-6 20 2-16,-5 13-3 15,5 5 0-15,-1-2-12 16,4-4-5-16,7 0-19 0,7-6-6 15,0-9-22-15,-4-7-9 32,4-12-90-17,3-10-70-15,-3-5 97 0</inkml:trace>
  <inkml:trace contextRef="#ctx1" brushRef="#br0" timeOffset="1974.804">14958 11439 272 0,'0'-62'101'0,"3"30"-54"0,1-30-33 0,-4 30 28 15,-4-18-10-15,1-3 1 16,-8-1 4-16,-6 14 3 15,-5 8-21-15,-2 17-4 0,-15 15-3 32,-10 22 1-32,-4 18 3 0,0 23-5 15,3 9-1-15,11 19-6 16,8 9-3-16,10-2 0 16,14-1-1-16,17-3-3 15,18-16 2-15,22-12 1 16,6-6 0-16,-3-20 2 15,-7-24 1-15,0-19-1 16,-4-19 1-16,-7-19-2 16,-3-25 2-16,-7-21 4 15,-4-14 4-15,-14-8-9 16,-7 5 0-16,0 16-7 0,0 16 1 16,-3 25 0-16,-1 28-1 15,0 26 1-15,1 15 0 16,3 28 3-16,7 22 2 15,7 25 0-15,11 7 2 16,14 15-4-16,10 22 0 16,4 0 1-16,-4 6 0 0,-6 4 0 15,-12-10 0-15,-9-6 0 16,-15-7 0 0,-14-15 6-16,-22-9 4 0,-17-10 1 15,-13-22 1-15,-1-16-4 16,-7-12-3-16,-25-19-5 0,-3-22 0 15,3-12 0-15,11-22 2 16,7-10-3 0,14-13-2-1,17 7-1-15,22-6 3 0,14-13 0 16,25-9 3-16,35-6-3 16,31-14 0-16,29-14 7 15,28-10 4-15,0-7-8 16,-3 26-2-16,-11 9-65 15,-21 16-29-15,-18 21-104 16</inkml:trace>
  <inkml:trace contextRef="#ctx1" brushRef="#br0" timeOffset="2284.719">15769 11336 408 0,'-32'-16'151'0,"32"7"-82"0,-7-7-56 0,4 16 35 31,3 0-31-31,-4 3-9 0,8 3-8 15,-1 7-2-15,4 9 2 16,0 12 2-16,4 14 1 0,0 5-12 0,3 13-4 16,-4-7-29-16,4 4-11 15,-3-3-29-15,0-7-12 16,3-9-46 0</inkml:trace>
  <inkml:trace contextRef="#ctx1" brushRef="#br0" timeOffset="2470.456">15674 10505 312 0,'-53'-125'115'0,"25"106"-62"0,-7 16-53 16,24 6 23-16,0 3-17 16,1 10-4-16,6 6-19 15,8 6-6-15,3 19 11 16,10 6-62-16,15 10-27 0,7 9-3 15</inkml:trace>
  <inkml:trace contextRef="#ctx1" brushRef="#br0" timeOffset="3203.785">16267 11276 304 0,'17'-9'115'0,"-17"6"-62"0,0-29-46 15,4 20 26-15,-4-7-6 16,-4-9 4-16,1 3 5 15,3 3 4-15,-4 0-21 0,1 6 3 0,3 16-1 16,-4 10 2-16,4 24 3 16,-3 7-10-16,3 6-2 15,3 12-6-15,8 10-3 16,3 10-5-16,3-13 0 16,8-1 0-16,10-14 0 15,8-11 0 1,10-18 2-16,0-19-1 15,0-15 2-15,-8-16-2 16,-6-16-1-16,-4-6-2 0,-10-7-1 16,0-5-18-16,-11-11-9 15,4 4 9-15,-8 10 6 16,1 12 8-16,-1 12 2 16,1 13-2-16,0 22 0 0,-1 19-3 15,4 6-1-15,4 13-12 16,7-4-3-16,6-2 12 15,12-4 5-15,6-6 8 16,4-10 3-16,0-5 15 16,-11-17 6-16,-7-2 0 15,-6-13-2 1,-12-10 2-16,-10-2 2 16,-10-7-11-16,-11 3-5 15,-7 10-4-15,-4 12 1 16,-3 19-5-16,-4 15-1 15,4 23 0-15,3 6 0 16,4 3 0-16,10 16 0 16,18-4-3-16,14 1 2 0,15-10-1 15,6-12 0-15,0-10 4 16,4-19 1-16,4-15 12 16,6-25 7-16,-3-1 0 0,0-12 1 15,-4-6-3-15,4 0-3 16,-10 3-5-16,-5 9-2 15,-6 10-6-15,-4 16-1 0,-6 15-1 16,-1 6-2-16,-4 10 1 16,4 9-1-16,4-3-14 15,3 0-3-15,8 0-11 16,6-3-5-16,4-3-24 16,0-9-11-16,-4 2-22 31,-7-6-6-31</inkml:trace>
  <inkml:trace contextRef="#ctx1" brushRef="#br0" timeOffset="13606.098">17822 12465 340 0,'-10'-16'129'0,"6"7"-70"0,-6 2-49 0,6 4 28 15,-3 3-8-15,4 0 0 16,-8 3-4-16,-3 7-1 16,-7 12-14-1,-4 6 7-15,-3 22 4 0,-18 13-5 16,-7 31 1-16,-3 31-5 15,-1 23 2-15,1 30-6 16,6 7-1-16,19 7-4 0,16-11-1 16,19-18-1-16,21-15 1 15,24-16-4-15,25-23-2 16,11-24 2-16,3-7 2 0,4-15 0 16,3-10-1-16,-10-15 1 15,-15-10 1-15,-10-12-25 16,-18-4-12-16,-13-12-70 15,-15 0-32-15,-14-6-46 16</inkml:trace>
  <inkml:trace contextRef="#ctx1" brushRef="#br0" timeOffset="14122.198">18810 12879 344 0,'0'-16'129'0,"4"6"-70"0,-1 1-47 31,1 6 32-31,-4 3-3 0,0 0 23 16,0 12-16-1,-4 14-25-15,-6 21 0 0,-12 15 0 16,-9 10-3-16,2 10-2 16,-9 25-6-16,-1 2-2 15,-11 4-6-15,5 0-3 16,-5 0 0-16,4-3 1 0,8-4-1 16,2-12-1-16,8-9-2 15,3-10 1-15,11-21-8 16,0-11-2-16,4-11-25 0,2-20-11 15,5-5-18-15,-1-17-5 16,4-2-28-16,-3-10-13 31,-4 0-35-31</inkml:trace>
  <inkml:trace contextRef="#ctx1" brushRef="#br0" timeOffset="14537.613">18150 13054 300 0,'-14'-28'112'0,"11"3"-60"0,-1 0-36 0,4 15 27 16,0 1-6-16,0-1 16 15,7 1-14 1,0 0-20-16,0 9-3 0,4 9-2 0,3 13 8 15,14 50 4 1,4 7 3-16,7 2 2 16,3 4-12-16,18 18-4 15,0-18-5-15,4-7-1 16,-4 1-3-16,3-10-1 31,-3 6-1-31,-7-9 2 0,-4-10-3 16,-13-3-2-16,-8-9-3 15,-10-3 1-15,-8-10-6 16,-3-2 0-16,-3-4-19 16,-4-6-6-16,0-7-27 15,3-9-79 1,8 0 11-16,-4-3-44 16</inkml:trace>
  <inkml:trace contextRef="#ctx1" brushRef="#br0" timeOffset="15106.609">19456 13766 284 0,'0'-10'107'0,"0"7"-58"0,0 3-35 0,0 0 26 16,0-6-5-16,0 0 4 15,3-4 1-15,1 1 0 16,3 0-22-16,0 2 9 0,3 1 4 16,1 6-1-1,3 9 0-15,0 4-6 16,0 12-3-16,0 13-5 15,1 12-2-15,2 3-6 16,-3 7-3-16,4-1 0 0,0-9 1 16,-1 4-5-16,-3-1-1 15,0-9 0-15,1-6 2 16,-5-7-3-16,1-9 0 0,-4-3-6 16,0-10 0-16,-4 1-32 15,1-4-14-15,-4-6-24 16,0 0-7-16,3-6-32 15,5 2-14-15,-1-2-5 16</inkml:trace>
  <inkml:trace contextRef="#ctx1" brushRef="#br0" timeOffset="16193.513">20324 13678 220 0,'-4'-25'85'0,"4"9"-46"0,0 4-13 0,0 5 29 15,0-5 4-15,0-7 4 0,0 3-6 16,0-9 0-16,0 7-32 15,0 2 6-15,0-3 0 0,4 3-1 16,3 1 2-16,7 5-9 16,7 10-2-16,7 7-1 15,4 18 2-15,7 15-3 16,3 11-2-16,-3 21-5 0,0 12-2 16,-1 10-2-16,-6 0 2 15,-7-3-1-15,-15 0 0 16,-10 10-3-16,-7-10 1 15,-14 0-4-15,-7-13 0 16,-14-6-3-16,-1-3-1 16,-3-9-1-1,4-10 0-15,7-9-5 16,7-10-3-16,6-6-14 0,5-6-5 16,6-10-38-16,4 1-14 15,7-14-68-15,7-2-30 16,7-3 7-1</inkml:trace>
  <inkml:trace contextRef="#ctx1" brushRef="#br0" timeOffset="16844.091">21562 12794 320 0,'3'-10'121'0,"-3"1"-66"0,11-10-33 16,-4 13 33-16,-4-10-14 0,5 1-3 16,-8-1-9-16,0 3-4 15,3 4-13-15,-3-4 8 0,0 13 3 0,4 0-3 16,-8 16-1-16,1 3 0 16,-8 9 2-16,-3 16-7 15,0 16-1-15,-4 5-3 16,-3 14 1-16,0-4-4 15,0 10 1-15,-1-1-5 16,5-2 0-16,3 12-1 0,3-16-2 16,-3-18 1-16,3-4-1 15,4-9-3-15,4-9 2 16,-1-7-6-16,1-9-3 16,-1-6-12-16,1-7-6 15,-4-5-25-15,-4-4-11 31,0-4-35-31,1-2-14 0,-1 0-57 16</inkml:trace>
  <inkml:trace contextRef="#ctx1" brushRef="#br0" timeOffset="17615.949">21100 12747 268 0,'-4'-28'101'0,"8"9"-54"0,-1-13-28 31,1 20 26-16,-1-13 12-15,-6 9 7 16,3 4-17-16,3 2-8 16,-3 1-22-16,-3-1-2 0,3 4 1 15,-4 3-2-15,4 3 2 16,0 0-5-16,4 3-1 16,3 10 2-16,0 5 3 15,0-2 0-15,3 25 6 0,5-3-8 16,-1 2-2-16,3 1-2 15,4 6-5-15,4 3-1 16,0-15 1-16,7 5 2 16,-4-2-5-16,4-10-1 15,-4-6 0-15,4-3 0 32,-8 3 0-32,-3-13 2 0,-6 4-3 15,-5-4-2-15,1 4-23 16,-18-1-10-16,-11 4-21 15,7-3-9-15,8-4-71 16,6 13-55 0</inkml:trace>
  <inkml:trace contextRef="#ctx1" brushRef="#br0" timeOffset="18116.236">21918 13189 260 0,'-7'-38'96'0,"7"19"-52"0,-3-9-18 16,-1 22 29-16,4-3-5 15,4-1 3-15,-4 4-13 0,3-7-2 16,-3 13-21-16,4-6 5 0,-1 6 5 15,4 6 2-15,4 1 3 16,-4 8-4-16,7 10-3 16,0 10-7-16,-3 3-1 0,-4 9-6 15,7 9 1 1,0 4-7 0,-4 5-1-16,5-2-4 0,-1-13-1 15,0 4-1-15,-4-14 0 16,1-5-11-16,-4-7-5 15,0-6-30-15,-7-9-91 16,-7-13-2 0,-4-7-49-1</inkml:trace>
  <inkml:trace contextRef="#ctx1" brushRef="#br0" timeOffset="18500.98">21957 11960 376 0,'-7'-25'143'0,"17"12"-78"0,5-2-47 0,-5 5 36 15,8 7-10-15,6-3-1 16,8 6-5-16,11 6-1 15,6 16-20-15,11 22 3 0,0 19 3 0,0 15-1 16,0 32-1-16,-4 15-5 0,-3 13-2 16,-3 19-6-1,-1-4 0-15,-10 4 4 0,-11 0 2 16,-10-13-7-16,-11-15-2 16,-14 2-3-16,-11-5 1 15,-3-10-4-15,-7-13 0 0,-8-12-8 16,1-19-2-16,10-15-16 15,4-13-8-15,7-10-41 16,7-9-18-16,7-15-138 16</inkml:trace>
  <inkml:trace contextRef="#ctx1" brushRef="#br0" timeOffset="19580.497">25188 12543 264 0,'-3'-3'99'0,"-4"-13"-54"0,14 7-28 0,3 6 27 32,-3-13 17-32,1 0 9 15,-1 1-26-15,-7-1-11 32,0 0-20-32,0 4 7 0,-4-1 3 0,-7 4-3 15,-3-1 1-15,-3 1-3 16,-8 0-2-16,-3 9-2 15,-7-4 1-15,-4 4-6 16,-7 0-1-16,-4 4 0 16,-6 2 0-16,-4 6-2 15,0 7-1-15,4 13-6 0,3-1-1 16,10 3 1-16,1 13 0 16,3 0 1-16,7-6 2 15,8 3-1-15,6-6-1 16,15-4 3-16,3 4 0 0,7-10 3 15,7-3 1-15,14-6-3 32,7-6-3-32,8-4 0 0,-1-6 1 15,0 3-1-15,-3-6 2 16,-7-6-2-16,0 6-1 16,-8-3 1-16,-6-3 1 15,-7-1-1-15,-4 1 2 16,-7 0-4-16,-7 0 0 15,-11 2 1-15,-10 8 0 0,-11 8-5 16,-7 7 1-16,0 9-3 16,0 13 2-16,0 6 3 15,4 3 1-15,10-3-2 16,8 0 0-16,6 3-1 16,14 1 3-16,15-4 0 15,3 3 1-15,7-3 2 0,11-3 1 16,10 0 3-16,4-4 1 15,7-8-1-15,4-10 1 16,-1-13-2-16,1-18 0 16,6-4-3-16,-3-6-2 15,-4-3-15-15,-13 3-5 32,-4 1-19-32,-11-1-5 0,-4 3-21 0,-6-3-9 15,-4 7-22-15,0-4-7 16</inkml:trace>
  <inkml:trace contextRef="#ctx1" brushRef="#br0" timeOffset="20096.043">24772 11894 364 0,'-11'-50'137'0,"4"40"-74"0,4 4-45 0,3 6 36 0,0-3-10 0,-4 0 1 16,4 3-14-16,0-3-7 16,0 6-13-16,0 9 8 0,0 20 7 15,-3 18-3-15,-4 28-1 16,-4 16-1-16,1 32-1 16,-4 21-16-16,-1 32-4 15,5 9 5 1,3 3 4-16,7 1 2 15,0-26 3-15,3-3-7 16,1-16-2-16,-1-18-3 16,8-20 1-16,-4-21-2 15,4-19 2-15,-4-12-4 16,3-13 0-16,1-10-4 16,-1-6 1-16,-3-12-22 0,0-7-11 15,1-9-42-15,-8 0-17 16,0-6-78-16,0 0-31 15,0 0 53 1</inkml:trace>
  <inkml:trace contextRef="#ctx1" brushRef="#br0" timeOffset="21227.095">23054 15860 328 0,'-3'7'123'0,"3"-7"-66"0,0 0-36 0,0 0 35 16,0 0-10-16,0 0 0 16,0 0-11-16,0 0-2 15,0 0-18-15,0-7 0 0,0-2 1 16,0 6 1-16,0-7-1 16,0-2-2-16,0-4 1 0,0-3-2 15,0-3 0-15,0-3-3 16,0-9 1-16,0-10-2 15,0-12 0 1,0-7-3-16,0-9 1 16,0 0-2-16,3-4 0 15,4 1-6-15,0 12 1 16,4 1 0-16,-1 8 2 16,4 10-8-16,1 7-3 15,2 15 11-15,1 6 5 16,-1 7-2-16,5 18-3 0,-1 10-1 15,0 12-1-15,0 7 0 16,-3 0 2-16,-1-1-1 0,1 10-1 16,3-6 3-16,0-3 0 15,1-1-6-15,-1-8 0 16,0-11-1-16,4-8 2 16,-1-17 1-16,8-8 3 0,7-10-1 31,3-7-1-31,4-2 1 15,-7 6-1-15,-4 3 0 16,-3 6 0-16,-4 16 0 16,-7 6 0-16,-7 9 0 15,0 13 0-15,-6 10-9 16,2 6-2-16,-6 3 10 0,3 6 5 16,0 0-19-16,0 0-7 15,3-6-13-15,4-3-6 16,-3-1-20-16,7 1-7 15,-1-6-14-15,1-7-6 16,0-3-76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7-05-28T21:02:31.163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20638 2440 236 0,'-15'7'88'0,"33"-4"-48"0,-11 3-14 0,-3-6 31 16,-1 3-4-16,1-3 2 15,-1 7-5-15,1-4-1 0,-1-3-27 16,1 0 7-16,-1 6 2 0,-3-3 23 16,0-3-20-16,-3 0-8 15,-1 0-10-15,1-3-1 16,-1-3-4-16,1-13-1 15,3 0-4-15,0-9 1 32,0-10-4-32,3-3 0 15,1-9-1-15,3-9 1 0,0-17-4 16,7-8 0-16,4 9 1 16,3 2 0-16,7 11 0 15,4-7 0-15,3 9 0 16,7 4 2-16,-3 15-1 15,0 19-1-15,0 13-2 0,-7 15 1 16,-4 13 1-16,-4 9 0 16,-2 16 0-16,-5 12 2 15,1-2-3-15,0 5 0 16,-4-9 3-16,-4-6 3 16,1-3-7-16,-4-13-3 15,0-6 0-15,3-9 3 0,5-13-1 16,2-19 1-16,11-9 13 15,15-23 5-15,3-5-8 0,10 6-2 16,-7 6-4-16,1-9 1 16,-1 18-4-16,1 4 0 15,-4 15 1-15,-4 13 0 32,0 6 4-32,-3 7 2 0,0 18-2 15,-4 16-3-15,0 9 0 16,-6 10 1-16,-5-1-1 15,-10-2 2-15,-3 3-2 16,-8 6 2-16,-3 0-15 16,-7 0-7-16,0-13-21 15,0-6-10-15,4-18-57 0,3-14-26 16,0-8-73 0</inkml:trace>
  <inkml:trace contextRef="#ctx0" brushRef="#br0" timeOffset="1069.135">8999 5720 332 0,'22'-22'123'0,"-15"13"-66"0,7-1-53 16,-7 7 26-16,-4-3-2 15,-3 6 6-15,4 0 3 32,-4 6 2-32,0 4-21 0,-7 2 5 0,0 1 4 15,-7 9-2-15,-4 3 3 16,4-3-14-16,-14 12-3 15,-4 7-3-15,0 0 0 16,4-7-7-16,0-6 0 16,3 4-1-16,7-4 2 15,1 0-1-15,3-3-1 0,3-3 1 16,0-3 1-16,4-3-3 16,0-4 0-16,0 1-12 15,4-7-5-15,-1 0-25 16,1-2-11-16,3-4-37 15,0-4-17-15,0-2-64 32</inkml:trace>
  <inkml:trace contextRef="#ctx0" brushRef="#br0" timeOffset="1369.119">8682 5679 316 0,'-18'-9'118'0,"25"6"-64"0,-3-3-34 0,-4 6 30 16,7-4-5-16,0 1 0 15,0 3-9-15,0 7-3 16,4 2-18-16,3 7 2 0,0 12 3 16,3 10-9-16,5-4-1 15,-1 4-4-15,4 6-1 0,-1-10-3 16,4-6 1-16,-3 7-2 15,-7-7-1-15,-1 0-13 16,-2-3-6-16,-1 0-26 16,-4-3-8-16,1-6-26 0,-4-3-10 15,0-4-73 17</inkml:trace>
  <inkml:trace contextRef="#ctx0" brushRef="#br0" timeOffset="1653.628">9169 6034 392 0,'-4'-16'145'0,"11"16"-78"0,-3-6-49 0,-4 0 36 16,0 6-19-16,3-4-3 15,-3 4-12-15,4 4-5 16,3 2-8 0,-4 3-5-16,1 4 1 0,-1 6-2 15,-3 2 2-15,0 11-22 16,0 5-7-16,0-2-27 16,4-4-9-16,0 4-53 15,3-1-21-15,3-9-6 16</inkml:trace>
  <inkml:trace contextRef="#ctx0" brushRef="#br0" timeOffset="2401.398">9952 5651 288 0,'-7'-34'107'0,"3"21"-58"0,1 4-26 0,-1 6 29 0,8-1-14 16,-4 1 13-1,10 3-11-15,4 3-22 16,4 4 5-16,3 2 1 0,4 4 1 15,0 6 0-15,-1-1-8 32,1 7-2-32,0 7-7 0,3-4-3 15,0 0 0-15,0-9 1 16,-3 0-1-16,0-10 2 16,3-2 0-16,-3-7 3 15,-4-16-3-15,0 3 1 16,-3-9-7-16,-4-6-1 15,-4-3 0-15,1-1 0 0,-4 10 0 16,0 1 0-16,-3 5 0 16,-1 3 2-16,-3 4-3 15,0 9 0-15,-3 9 1 0,-4 10 0 16,-1 9 4-16,-6 7 2 16,4 18-2-16,-8 0-1 31,1 1 3-31,-5 5 1 0,1 7-3 15,0 3-1-15,0 0-1 16,3-3-2-16,8-10 1 16,3-5 1-16,0-11-3 15,7-11-20 1,3-4-8-16,4-7-32 16,0-8-11-16,0-4-44 0,0-3-18 15,0-12-31 1</inkml:trace>
  <inkml:trace contextRef="#ctx0" brushRef="#br0" timeOffset="2685.906">10636 5921 472 0,'0'-6'178'0,"4"6"-96"0,-1 0-69 0,1 0 38 32,3 0-18-32,0 3-2 0,0 6-9 15,-3 4-4-15,-4 12-10 16,0 6-1-16,-4 10 3 0,0 6-8 16,1 3-3-16,3-3-9 15,0 3-4-15,3-9-28 16,5-6-12-16,-1-7-36 15,0-9-14-15,3-7-92 16</inkml:trace>
  <inkml:trace contextRef="#ctx0" brushRef="#br0" timeOffset="4053.706">6777 8555 164 0,'-14'-16'63'0,"14"7"-34"0,0-7 3 0,3 6 30 16,-3 1 10-16,4-3 8 16,-4-4-15-16,-4 3-6 15,4-2-34-15,0 2 3 0,-3 4 0 16,-1-1-7-16,1 7 1 0,-1 6-15 0,4 7-5 15,4 5 5-15,6 10 3 16,1 10 8-16,7 12 3 16,10 9-2-16,11 7 1 15,10 6-11-15,7 10-3 16,8 5 0-16,-8 4 1 16,-10-7 3-1,0-12 1-15,-4-9-1 16,1-4-1-16,-4-15-1 0,-4 3 2 15,-3-9-3-15,6-4 1 16,-9-6-5-16,-5 0-2 16,-3-6 0-16,-3-6-1 15,-7-4 2-15,-4 0 1 16,-7-6-4-16,-4 1 1 16,-6-4-27-16,-1-4-9 0,-3-2-28 15,3-3-10-15,1-4-29 16,-1-9-13-16,4-6-63 15</inkml:trace>
  <inkml:trace contextRef="#ctx0" brushRef="#br0" timeOffset="4415.982">7779 8175 356 0,'7'-47'134'0,"0"28"-72"0,0 10-50 0,-4 6 30 0,1 0-4 0,-4 3 2 16,4 6 0-16,-4 10 0 15,0 24-22-15,-4 17 3 0,0 12 2 16,-3 28-3-16,-3 28-2 16,-1 29-8-16,-6 22-4 15,-12 24-3-15,-2 10 0 16,-5 10 0-16,-2 6 3 0,-5-19 1 15,4-22 3-15,4-16-5 16,7-22-3-16,3-24 3 16,8-17 4-16,2-15-7 15,5-19-1-15,6-15-3 16,4-13-2-16,0-10-2 31,0-15 1-31,4-3-24 0,-4-16-8 16,7-16-49-16,4 0-20 15</inkml:trace>
  <inkml:trace contextRef="#ctx0" brushRef="#br0" timeOffset="4955.462">8456 8975 332 0,'-35'3'123'0,"24"3"-66"0,-3 1-36 0,11-4 33 16,-1 3-9-16,4 0 0 15,0 0-5-15,4 4-1 0,3-1-21 16,10 1 9-16,8-7 4 0,10-3-5 0,11 0-3 15,0-10-7-15,10 1 0 16,26-4-5-16,6 4 1 16,0 6-7-16,-10 3-1 15,-4 3-2-15,-7 3-2 16,-4 1 1-16,-3 2 1 31,-10 0-3-31,-8 1 0 0,-7-1-15 16,-3-3-4-16,-4-2-19 15,-3-4-5-15,-8-10-30 16,1 1-13-16,0-1-63 16,-1 7-30-16</inkml:trace>
  <inkml:trace contextRef="#ctx0" brushRef="#br0" timeOffset="5835.466">10770 8696 180 0,'4'-19'68'0,"3"0"-36"0,11 10-31 0,-11 6 16 16,7-4 2-16,-7-2 5 0,7 3 3 16,-4-4 1-16,5-2-15 15,-5-1 12-15,1 1 7 0,-1-4-3 16,1-3 0-16,-1 0-1 16,5 7 2-16,-5-4-7 15,1-6-4-15,-1-3 0 0,1-3 0 31,-8-4-4-31,-3 1-1 16,0 3-2-16,-7-3 0 0,0 2 0 16,-7 1 0-16,-3 0-2 15,-5 0-1-15,-2-1-3 16,-1 8 1-16,0-5 0 16,1 8 3-16,-1 5-3 15,0 4-2-15,1 6 0 0,2 6-1 16,1 6 0-16,-7 10 2 15,-4 3-1-15,-7 15 0 16,-6 1-1-16,-8 3 2 16,0 6-3-16,-4 0-2 15,8 12 0-15,3 17 1 16,4 12-1-16,-1-1 2 0,5 7-2 16,2 7-1-16,12 18-2 31,2-13 1-31,12-5 3 0,10 5 1 15,10 1-1-15,5-7-2 16,2-9 3-16,4-9 2 16,15-13-2-16,13-10-2 15,11-8 0-15,7-8-1 0,-3-17 0 16,3-14 2-16,14-15-1 16,3-6-1-16,5-17 1 15,-12-17-1-15,-13-11 0 16,-11-2 0-16,-15-1 0 15,-6 1 2-15,-11-1 1 16,-14 10 1-16,-14 4-2 0,-17-4-2 16,-15 12 1-16,-11 13-1 15,-2 22-3-15,-1 13 2 16,0 18-1-16,3 13 0 16,4 19 0-16,4-1-2 15,10 10-4-15,8-18-2 16,17-1-6-1,7-9-3-15,14-6-3 16,0-13-1-16,7-13-29 16,11-6-14-16,7-12-130 15</inkml:trace>
  <inkml:trace contextRef="#ctx0" brushRef="#br0" timeOffset="6359.937">11864 8683 276 0,'-49'-15'104'0,"20"30"-56"0,1-2-32 15,21-10 29-15,-4 3-2 0,4 4 4 16,0-1-4-16,4 0-2 15,3 4-22-15,7-4 13 0,11-2 5 16,3-7-2-16,14 0 2 0,11-7-12 16,0 4-6-16,3-3-8 15,15 3-3-15,13 0-2 16,11 3-1-16,-6 3-6 16,-8 0 1-16,3 0 2 15,4-3 1-15,-14 3-6 31,-3-3-2-31,-4 0-20 0,-14-3-7 16,-11-3-12-16,-7 0-5 0,-7 2-9 16,-10 1-3-16,-11 3-31 15,-7 7-12-15,-11 5-41 16</inkml:trace>
  <inkml:trace contextRef="#ctx0" brushRef="#br0" timeOffset="6776.834">12002 9292 324 0,'-18'-7'121'0,"25"17"-66"0,-11-13-40 16,4-4 29-16,-3 7-7 15,3 0 3-15,0 0-9 16,-4 0-4-16,1 0-15 16,-1 0 3-16,1 0 3 0,3 7-6 15,3-4 1-15,4 3-6 0,4-3 1 16,3-3 1-16,64-12 20 31,10 2 2-15,-3 1-16-16,-1 2-6 15,8 1-4-15,7 6 1 0,-8 0-3 16,-6 6 0-16,-14-2 1 16,-8 2 0-16,-10-6-2 0,-7 9-2 15,-7-9-19-15,-8 7-10 16,-6-7-16-16,-7-7-5 16,-4 4-19-16,-4-6-9 46</inkml:trace>
  <inkml:trace contextRef="#ctx0" brushRef="#br0" timeOffset="7708.3">14069 8436 220 0,'7'-32'85'0,"-4"7"-46"0,1 0-17 16,-1 3 28 0,4-16 0-16,1-2 3 15,2-1-5-15,1-3 0 16,6 3-27-16,-3 4 8 0,-3 12 2 16,-4 6-1-16,-7 9 0 15,-7 13-11-15,-7 16-4 0,-7 16-8 16,-4 9-3-16,0 3 2 15,4-3 3-15,4-4-4 16,2 4-3-16,1-9-1 0,4-4-1 16,3 4 0-16,3-7 2 15,1-3-3-15,3-3 0 16,3-7 1-16,4 4 0 16,4-9-5-16,6-1-1 15,8-9 3-15,14-9 3 0,10-4-1 16,4-3 0-16,4 7 1 15,-4-3 2-15,7 2-3 16,10 1 0-16,-6 6 1 16,10 9 2-16,-7 10-3 15,0 5-2-15,-7 23 2 16,3-6 2 0,4 6-2-16,0 12 0 15,7-5 1-15,-17-8 2 16,-8 1-1-16,-10 0-1 15,-4 3 1-15,-17 0 1 0,-11 3 5 16,-11-3 6-16,-13 1-1 16,-11-5 3-16,-11 1-4 15,-7-6 1-15,0 0-7 0,-17-7-3 16,-26-6-1-16,1-6 1 16,7-4-12-16,-4-11-6 15,-6-8-5-15,2-5 0 16,8 0-4-16,14-4-1 15,11-3-15-15,10 7-6 32,14 0-13-32,11-10-2 0,11-9-22 15,20-4-9-15</inkml:trace>
  <inkml:trace contextRef="#ctx0" brushRef="#br0" timeOffset="8308.046">14196 8000 272 0,'-11'-7'104'0,"-3"4"-56"0,7-3-32 0,7 6 29 15,0-6-17-15,-3 3-4 32,-1 3 10-32,-3 0 7 0,0 0-21 15,0 0 0-15,0 3-1 0,-4 0-5 16,4 0 2-16,0 6-5 15,4-2 1-15,3-4 2 16,3-3 1-16,4 6 3 16,11-12 3-16,10 6 0 15,7-3-1-15,11 3-8 0,0 0-3 16,0 0-3-16,10 3-1 16,18-3 3-16,8 9 3 15,2 1-4-15,-3-4-2 16,4 0 2-16,10-3 2 0,11-3 0 15,-11 0 0-15,-10-6-10 32,-7-3-4-32,-8 5 7 0,-6-2 5 15,-11-3-1 1,-11-1-1-16,-14 7-7 0,0-3-1 16,-10 3-8-16,0 0-1 15,-4 0-20-15,3-1-48 16,33-2-182 15</inkml:trace>
  <inkml:trace contextRef="#ctx0" brushRef="#br0" timeOffset="9061.028">16919 7307 164 0,'-7'-16'63'0,"7"10"-34"0,0 3-34 16,0-10 104-16,0-6-36 15,0 7-13-15,4-4-13 0,-4-3-24 16,0 10 10-16,0-1 6 0,0 4 2 16,-4 0 2-16,-3 9-10 0,-3 13-1 15,-8 12-2-15,-7 13 2 16,-14 6-3-16,-10 9-2 16,-11 19-3-16,-3 26-1 15,-1 9-3-15,4 24-1 0,0 23-1 16,-3 3 0-16,3 31 2 15,7-25 4-15,10 7-8 16,15 12-1-16,11-22-1 16,17-9 2-16,14-1-3 15,14-21-2-15,7-22 0 16,4-23 1 0,10-11-1-16,8-7-1 15,3-13-2-15,-7-12 1 16,-7-9-19-16,-8-10-9 15,-9-13-38-15,-8-12-15 16,-7 0-122 0</inkml:trace>
  <inkml:trace contextRef="#ctx0" brushRef="#br0" timeOffset="10478.84">17720 7868 264 0,'21'-34'101'0,"-10"8"-54"0,6 8-31 0,-10 8 27 16,-3 1 5-16,0-1 8 16,-4 1-17-16,0 9-6 15,-4 9-19-15,-3 13-2 0,-11 10 1 16,-10 2 2-16,-11 23 3 15,-10 18-4-15,-8 16 0 0,1 6-4 0,-4 3 1 16,4 10-6 0,-8 6-1-16,4-16-2 0,0-6 1 15,7-3-2-15,7 0-1 16,8-9 1-16,6-10-1 16,4-6 0-16,6-16 0 15,8-6 0-15,4-13 0 0,-1-6-5 16,4-9-1-16,4-10-26 15,-1-3-11-15,1-9-20 16,3-6-8-16,0-10-35 16,3-7-13-16,1 1-4 15</inkml:trace>
  <inkml:trace contextRef="#ctx0" brushRef="#br0" timeOffset="10609.916">17099 7815 280 0,'-17'-38'107'0,"17"29"-58"0,-4 2-37 16,11-2 24-16</inkml:trace>
  <inkml:trace contextRef="#ctx0" brushRef="#br0" timeOffset="10814.302">17103 7743 565 0,'17'0'59'16,"8"9"-29"-16,0 7-3 0,3 15 0 15,-3 10-4-15,-4 15 1 32,0 41-7-32,0 13-2 0,0 12-9 15,0 13-4-15,4-3 3 16,3-16 1-16,1-9 0 16,16-10 1-16,8-3-4 15,-3-13 0-15,-1-15 1 16,-3-9 0-16,-7-10-11 15,-7-16-5-15,-8 0-30 0,-3-12-10 0,-3-13-37 16,-4-6-14-16</inkml:trace>
  <inkml:trace contextRef="#ctx0" brushRef="#br0" timeOffset="11427.574">18454 8605 256 0,'-43'-10'96'0,"36"4"-52"0,-3 0-25 0,6 0 29 15,1 2-8-15,-1 1-1 16,1 0-3-16,-1 3 0 0,-3 3-19 15,0 0 5-15,4 4 2 0,-1-1 1 32,1 0 0-32,3 1-6 0,7-1 1 15,7 0-2-15,14 0-2 16,14-6-2-16,8-3-1 16,6-3-3-16,8-3 1 15,17-4-6-15,14 4-1 16,4-1 0-16,-11 4 0 15,-3 3-2-15,3 3 1 0,-11 0-4 16,-10 3 0-16,-7 3 1 16,-10 0 0-16,-4-2 0 15,-11-1 0-15,0-3-5 16,-7-3-1-16,-3-4-13 16,-4-2-3-16,-3 0-37 15,-7-1-14 1,-4 7-46-16,-4 6-19 15,-6-3-15 1</inkml:trace>
  <inkml:trace contextRef="#ctx0" brushRef="#br0" timeOffset="12232.507">20003 8075 232 0,'-36'-6'88'0,"22"-4"-48"0,0 1-23 15,3 3 25-15,-3-1-2 32,0 1 3-32,4-3-4 0,-1 5 0 15,0-2-21-15,4 3 7 0,0-3 3 16,4 3-7-16,3-4-1 16,3-2-6-16,4 6 1 15,8-3 1-15,6-7-1 0,10 1-1 16,5-1 1-16,3 0-6 15,3 1-1-15,-3 2-2 0,-1 1-1 16,8 3-1-16,7 6 2 16,4 0-3-16,6 9 0 15,1 1-1-15,-4 5 1 16,-7 4-2-16,-1 12-1 16,-2 10 3-16,-4 22 2 15,-11 9-4 1,-31 44-1-1,-12-3 6-15,-6-10 6 16,-7-9-6-16,-18-12-3 16,-17-7-2-16,-11-3 1 15,0-3-1-15,3-3 2 16,-6-12-2-16,-4-14-1 16,0-5 1-16,10-16 1 0,11-10-3 15,4-9 0-15,14-16-1 16,10-9-2-16,14-3 3 15,22 0 2-15,17-13-2 16,14-6-2-16,8 6 2 16,3 4 0-16,7 8 1 15,10 11 0 1,4 18 2-16,-3 6 1 16,-8 6-1-16,-6 4-2 15,-1 6 1-15,-3-3 1 16,-3 0-1-16,3-7-1 15,-1 4-10-15,1-4-6 0,-3-2-25 16,-8 5-11-16,-3-8-24 16,-11-4-7-16,-7-3-46 0,-7-3-20 15,-3-13 21 1</inkml:trace>
  <inkml:trace contextRef="#ctx0" brushRef="#br0" timeOffset="12601.028">21181 7348 308 0,'14'-60'115'0,"11"29"-62"0,13-13-31 16,-13 34 31-16,14-2-13 0,0 5-1 15,3 23-7-15,4 12 0 16,-4 16-18-16,-6 10 3 0,-5 30 3 16,1 29-5-16,-4 6 2 15,4 35-6-15,0 6-1 16,-4 22-4-16,0 9-1 0,-7-16 5 16,-3 7 4-16,-7-12-3 0,-11-23-1 15,-7-9-9-15,-8-13 0 16,-2-9-10-16,-4-15-2 15,-4-10-32-15,-14-10-11 32,4-24-107-32,3-13-48 31,0-19 54-31</inkml:trace>
  <inkml:trace contextRef="#ctx0" brushRef="#br0" timeOffset="13651.824">14866 7636 324 0,'0'-3'121'0,"14"3"-66"0,-21-6-47 0,7 6 27 15,-3 0-5-15,-4-4 2 16,3-2-4-16,8-3-3 16,-4-1-13-16,3-2-1 0,8-4 0 15,3-3 2-15,7-9 5 16,11-6-4-16,21-13 0 0,10-7-2 15,8-12 2-15,6 1-3 0,19 2 1 16,27-9-5-16,-7 3 1 16,15-3-3-16,28 3 0 15,3 9-1-15,21 16 2 16,-10 22-3-16,-7 29 0 16,-4 24 1-16,-13 10 0 0,-30 3 0 15,-16 9 2-15,-15 16 1 16,-14-3 3-16,-14-4-3 15,-11-2 1-15,-13-13-5 16,-15-3 0-16,-11-6 1 16,-10-4 0-16,-7-6-5 15,-3-3-1 1,-4-3-13-16,0-6-5 0,-1-7-18 16,1 1-6-16,4-1-37 15,3-9-13-15</inkml:trace>
  <inkml:trace contextRef="#ctx0" brushRef="#br0" timeOffset="13936.57">14587 7423 292 0,'-24'0'110'0,"20"6"-60"0,1-9-36 0,3-3 28 0</inkml:trace>
  <inkml:trace contextRef="#ctx0" brushRef="#br0" timeOffset="14278.804">14566 7398 573 0,'14'-16'44'0,"11"-18"-23"16,10 2-4-16,8-5-3 15,10-11 1-15,3 5 1 16,15-4-2-16,24-10-1 15,14-6-3-15,11-18 1 16,32-7-4-16,7 3-2 16,31-5-2-16,8-20-3 15,31 0 1-15,11 7-1 16,14 15-3-16,28 13 2 0,-7 15 5 16,11 13 2-16,-7 28-2 15,-11 16-1-15,-11 22-1 16,-10 37-2-16,-21 23 1 0,-4 5 1 15,-24 10-3-15,-15 16 0 16,-3-3 1-16,-25-7 0 16,-24 0-16-16,-22-6-6 0,-17 4-31 15,-18-14-14-15,-21-5-101 16,-14-23-65 0,-11 7 101-1</inkml:trace>
  <inkml:trace contextRef="#ctx0" brushRef="#br0" timeOffset="15421.767">15381 10856 368 0,'18'-28'140'0,"-15"18"-76"0,1 4-55 16,-4 9 32-16,0 7-10 15,-4 2-1-15,1 7-10 0,-4 19-2 0,-7 6-11 16,-1 6 0-16,-6 3 0 0,4 0 3 15,-4 1 1-15,-1-10-3 16,1-7 0-16,4-2-7 16,2-7-1-16,5-3 0 15,3-6 2-15,7-7-3 32,3-5 0-32,15-7 1 0,7-10 0 15,6-5 0-15,-2-7 0 16,6-7-3-16,4 1 2 15,7-3 1-15,6 12 0 16,5 6-3-16,-1 10 2 16,4 16 1-16,-3 3 2 15,-1 12-1-15,4 6-1 0,11 13 1 16,-1 7-1-16,-3 11 0 16,-10 1 0-16,-15 0 6 15,-10-13 4-15,-11 1 6 0,-14-10 4 16,-10 3-1-16,-12-7-2 15,-13-5-7-15,-11-4-2 32,-6-12-2-32,-8 3-1 0,-18-3-12 15,-17-3-3-15,-7-4-8 16,6-3-4-16,1-2-8 16,0-4-4-16,0-3-6 15,17-3-2-15,15-4-13 16,17 1-2-16,21-6-27 15,15-7-12-15,10 3-39 0</inkml:trace>
  <inkml:trace contextRef="#ctx0" brushRef="#br0" timeOffset="15892.04">15487 10511 332 0,'-4'0'126'0,"4"10"-68"0,0 12-46 0,4-10 32 0,-1 1-12 15,1 5-1-15,3 1-4 16,0 6 0-16,7-9-15 15,7-7 6-15,11-5 5 0,10-8-6 16,8-5-2-16,-1-10-6 16,1-3-4-16,3 0-2 15,-1-9 0-15,8-4 0 0,4 4 3 16,-1-3-1-16,-3-1 2 0,-10 1-6 16,-8 2-3-16,-3 7 1 15,-11 16 2-15,-7 9 2 16,-7 9 1-16,-3 16-2 15,-11 10 1-15,-3 12-2 32,-5 6-1-32,1 10-2 0,4-7 1 15,-1-6-10-15,4-12-3 16,7 0-26-16,4-10-9 16,0-3-24-16,3-6-6 15,3-4-95 1</inkml:trace>
  <inkml:trace contextRef="#ctx0" brushRef="#br0" timeOffset="16392.287">17226 10856 300 0,'0'-19'112'0,"-3"10"-60"0,-4 18-36 16,3-9 27-16,-3 7-10 16,0 2 0-16,-11 4 2 15,-3 15 0-15,0 6-19 0,-7 7 4 16,0 9 1-16,-4 10-5 0,-4 6-1 15,1-1-7-15,-4 8-3 16,4 8-2-16,-4 1-3 16,1-4 1-16,2-12-1 0,4-13-9 15,8-9-4-15,3-9-26 16,10-14-13-16,4-2-19 16,3-9-6-16,4-10-81 15</inkml:trace>
  <inkml:trace contextRef="#ctx0" brushRef="#br0" timeOffset="16654.832">16711 10872 376 0,'-7'-6'143'0,"4"6"-78"16,3 6-69-16,0-6 26 0,3 3 1 15,4 6 8-15,4 7-3 0,3 9-2 16,0 10-14-16,4 12 1 16,-1 9 3-16,1 13-4 0,-1 3-2 15,1 3-8-15,7 10-3 16,3-10-20-16,7 4-7 16,4-13-25-16,3-16-9 0,4-10-27 15,-3-14-9-15,-1-17-44 16</inkml:trace>
  <inkml:trace contextRef="#ctx0" brushRef="#br0" timeOffset="17224.02">18105 11210 304 0,'-43'4'115'0,"36"5"-62"0,-7-3-29 0,11-3 35 15,-1 4-12-15,4-4 0 16,4 3-7-16,6-3-1 16,4-3-21-16,7 6 7 0,8-6 5 15,2 0-7-15,1-6-4 16,0-3-2-16,10 6-1 16,4-4-6-16,11 4-2 0,-1 3-4 15,0 0-3-15,-6 3-3 16,-8-3 1-16,-10 10-15 15,3-10-4-15,-3-3-12 0,-4-4-5 16,0 7-22-16,-3-9-8 16,-4 0-26-16,0-4-11 31,-3 0-52-31</inkml:trace>
  <inkml:trace contextRef="#ctx0" brushRef="#br0" timeOffset="17542.284">19149 10533 296 0,'7'-47'112'0,"7"28"-60"0,-7 1-32 0,4 8 30 16,-4 1-7-16,3-1 1 15,1 4-9-15,-1 0-4 16,1 6-17-16,-4 9 7 0,0 16 2 15,0 16-5 1,-3 22 0-16,-4 6-9 0,0 15-3 16,0 10-3-16,0 13 0 15,0 0-7-15,3-7 1 16,1-3-15-16,13 16-5 31,1-31-46-31,0-26-19 16,3-28-30-16,7-12-12 0,0-22 2 15</inkml:trace>
  <inkml:trace contextRef="#ctx0" brushRef="#br0" timeOffset="18042.404">20186 10555 300 0,'0'-9'112'0,"0"2"-60"0,3-2-41 0,1 3 26 0,0-1-5 31,-4 1 3-31,0 0 1 0,0 3 2 16,-4 6-21-16,-3 6-3 0,-4 13-2 15,-10 10-1-15,-11 18 3 16,-3 0-5-16,-7 3-1 15,-4 19 0-15,7 10 0 16,4 6-2-16,3 0 1 16,11-7-4-16,14-9-2 0,10 0 2 15,22-12 0-15,17-10-1 16,11-6 1-16,4-19-4 16,3-9 0-16,10-13 1 15,4-19 0-15,1-9 2 16,-5-9 3-16,-10-17 2 15,-11-5 1 1,-13-13-2-16,-12-6 1 16,-13-4-4-16,-18-12-2 15,-25-3-3-15,-21-3-1 16,-10 12-9-16,-1 20-3 0,-6 11-8 16,-1 14-2-16,1 14-18 15,10 14-8-15,3 6-36 16,15 6-15-16,7 3-50 15</inkml:trace>
  <inkml:trace contextRef="#ctx0" brushRef="#br0" timeOffset="18743.648">13938 10941 300 0,'-24'-13'112'0,"20"7"-60"0,4 0-30 0,0 6 33 16,-3-3-14-16,3 3-1 15,0 0-14-15,0 0-4 0,0 0-13 16,0 0 8-16,7 0 5 0,7 3 0 16,0-3-1-16,3 3-9 0,5-3-3 15,6 3-3-15,14-3 1 16,8 0-4-16,6 0 0 15,-3 3-1-15,-4 0-2 16,-6 0-17-16,-8 4-6 16,-7-1-31-16,-7 0-10 31,-3 4-33-31,-7-1-12 0,-15 0-40 16</inkml:trace>
  <inkml:trace contextRef="#ctx0" brushRef="#br0" timeOffset="18943.554">13984 11210 312 0,'-18'13'118'0,"22"6"-64"0,3-19-43 0,0 6 28 16,4-12 1-16,-4 6 5 16,32 0-9-16,10-3-4 0,7-4-18 15,4 7-9-15,-7 0-1 0,-3 7-14 16,-8-4-3-16,-3 12-21 31,-7-5-7-31,-8 2-37 16,-3-5-14-16</inkml:trace>
  <inkml:trace contextRef="#ctx0" brushRef="#br0" timeOffset="19543.96">9652 10709 376 0,'-7'-19'140'0,"7"10"-76"0,0-1-61 16,7 7 28-16,0 3-3 16,4 3 6-16,3 10-13 15,7 5-2-15,4 11-11 16,10 2 10-16,11 13 8 0,3 6-5 15,4 7 0 1,4-1-10-16,-8-6-4 16,-10-12-4-16,17 3-3 15,11 6 3-15,-3-16 0 16,-1-6-1-16,-6-3-2 0,-12-3-10 16,-9-10-4-16,-12 4-26 15,-13-7-9-15,-11 7-48 16,-11-13-18-16,-3 3-56 15</inkml:trace>
  <inkml:trace contextRef="#ctx0" brushRef="#br0" timeOffset="19659.562">10640 10662 320 0,'3'-29'121'0,"1"26"-66"0,-1-25-49 15,1 22 28-15</inkml:trace>
  <inkml:trace contextRef="#ctx0" brushRef="#br0" timeOffset="19875.552">10654 10602 625 0,'0'16'61'0,"0"12"-30"31,-4 13-5-31,1 3-5 0,-1 25 2 0,1 12 1 16,-1 10-9-16,-13 113-4 15,-5-32-4 1,1 1 0-16,4-20-6 15,3-11-1-15,3-23-5 16,4-22-1-16,3-22-13 16,4-15-5-16,0-19-20 0,7-16-10 15,8-16-29-15,-5-18-10 16,11-16-76 0</inkml:trace>
  <inkml:trace contextRef="#ctx0" brushRef="#br0" timeOffset="20227.753">11232 11239 308 0,'-21'-7'115'0,"7"7"-62"0,-11 0-35 0,18 0 28 16,0 0-11-16,4 0-1 15,-1 7-6-15,1-4-3 16,6 3-13-16,8-3 6 0,7-3 2 0,20 6 5 16,8-12 4-16,18-3-6 15,-8-1-4-15,4-8-11 0,7 5-3 16,7-3-8-16,4 4 0 15,-1 2-21-15,-6 1-9 16,-11 3-19-16,-4-1-7 16,-3 1-17-16,-7 3-5 31,-7 0-75-31</inkml:trace>
  <inkml:trace contextRef="#ctx0" brushRef="#br0" timeOffset="20878.153">12795 10828 108 0,'28'-13'41'0,"-17"13"-22"0,3 0 15 16,-7-3 26-16,0 0-1 31,4 0 0-31,-4-6-14 0,0-4-5 16,4 0-22-16,3 1 6 0,-4-10 4 15,1 3 0-15,-1-6 1 16,1 0-8-16,-7 0 0 16,-4 0-8-16,-4 0 0 15,-3 0-6-15,0 0-2 16,0 3 2-16,-7 3 0 0,-4 3 1 15,-3 7 0-15,-11 9 0 16,-3 9 2-16,0 10-3 16,-4 12-2-16,4 10 0 15,3 12-1-15,0 4-2 0,4 9 1 16,0 9-2-16,3 16-1 31,4 6 3-31,7 0 0 0,10 4-1 16,8-4 1-16,6-9-2 15,11-13 2 1,11-9-4-16,18-16-2 0,9-3 2 16,1-19 2-16,0-15 2 15,-3-10 3-15,-4-13-1 16,-4-8 0-16,-6-8-3 0,-12-2 1 16,-6-6-2-16,-11-4-1 15,-14 4 1-15,-11-1 1 16,-3 4-8-16,-14 3-3 15,-14 6-11-15,-18 18-5 16,0 8-2-16,-4 11 1 16,8 10 2-16,10 10 2 0,4-4-15 15,10 7-3-15,4-4-23 16,7-2-8-16,3-1-61 16</inkml:trace>
  <inkml:trace contextRef="#ctx0" brushRef="#br0" timeOffset="21298.989">11663 12117 284 0,'3'-41'107'0,"8"16"-58"0,7-7-24 15,-8 17 31-15,8-4-17 16,3 6-5-16,0 1-6 15,4 9-1-15,0 9-15 16,-4 13 4-16,0 12 2 0,0 22-6 16,-3 1 1-16,-4 5-8 15,-4 7-1-15,1 3-2 0,3 3 1 16,-7 0-2-16,4-6-1 16,-4-3-10-16,3-10-6 15,-3-9-23-15,0-9-8 16,-3-10-26-16,-4-13-11 0,-4-6-65 15</inkml:trace>
  <inkml:trace contextRef="#ctx0" brushRef="#br0" timeOffset="21514.566">11617 12324 288 0,'-14'0'107'0,"14"0"-58"0,3 0-44 0,-3 0 24 16,7 0-5-16,8 0 1 31,6 0-1-31,21-4 2 0,15 4-14 16,6-3-5-16,-3 0-2 0,3-3-3 15,8 3-2-15,3 0-26 16,4-1-10-16,-8 1-31 16,-6 0-10-16,-4-6-52 15</inkml:trace>
  <inkml:trace contextRef="#ctx0" brushRef="#br0" timeOffset="22046.273">12993 12126 224 0,'-7'-16'85'0,"10"16"-46"0,-13-9-19 0,10 0 24 16,-4-1-5-16,1-2 0 16,-4-4-7-16,0 3 0 15,-4 1-18-15,0 2 5 0,1 1 2 16,-4 3-3-16,0 6 2 0,-4 9-5 16,0 1-1-16,-6 8-4 15,-5 11 1-15,5 11 0 16,-5 4 1-16,5 6-6 15,3 10-4-15,6 3-1 16,8-1 1-16,7 4 3 16,15-6 2-16,13-10-10 0,14-9-3 15,7-10 5-15,-3-18 2 16,7-4 5-16,0-9 1 16,4-13-1-16,-4-5-1 15,-8-7 1-15,-9-4 1 0,-19-2-1 16,-10-7 1-16,-14 7-4 31,-10 3 0-31,-8 3 1 0,-3 3 2 16,0 12-5-16,-11 10-3 15,0 19-4-15,-3 6-1 16,6 10-7-16,8 2-2 16,3 10-11-16,15-6-3 15,10-3-17-15,14-10-8 16,7-3-19-16,7-12-6 0,11-7-63 15</inkml:trace>
  <inkml:trace contextRef="#ctx0" brushRef="#br0" timeOffset="22902.101">19329 11888 332 0,'-21'-29'126'0,"13"17"-68"0,-2-4-35 0,6 10 35 0,1 0-12 15,-1-1 0-15,4 1-20 16,0 9-7-16,-3 4-12 15,3 11 4-15,0 17 4 0,0 21-3 16,3 10-2-16,1 6-5 16,3 4-4-1,0 2 0-15,4 0 1 16,3-6-8-16,0-6-3 16,0-9-22-16,0-13-7 15,-7-13-19-15,-3-9-6 16,-4-19-52-16,-7-9-21 15</inkml:trace>
  <inkml:trace contextRef="#ctx0" brushRef="#br0" timeOffset="23080.129">19114 12189 296 0,'3'-7'110'0,"15"4"-60"0,6 3-43 15,-10-6 23-15,4 6-16 0,14-3-5 16,17 0-6-16,11 6-3 0,4 0 1 15,-1 0-12-15,-3 0-5 0,-3 0-47 16,24 7-19 0</inkml:trace>
  <inkml:trace contextRef="#ctx0" brushRef="#br0" timeOffset="23533.309">20218 11954 356 0,'0'-22'132'0,"0"9"-72"0,-4 1-46 0,4 2 31 16,-3 1-16-16,-1 6-5 15,1-7-5-15,-4 1-2 16,-4 2-9-16,-3 14 1 0,-7 5 4 0,-4 7 2 16,-7 9 3-16,-3 7-8 15,-7 15-3-15,3 10-2 16,0-1-1-16,7 10-5 15,8-3 1-15,13 6 0 16,15-9 0-16,17-1 0 0,17-11 0 31,15-11 0-31,0-11 0 0,4-14 0 16,3-12 2-16,-4-12 3 16,-3-7 4-16,-14-6 5 15,-11-9 3 1,-17-7-3-16,-15 4 2 0,-10 3-5 15,-11-1-1-15,1 7-6 16,-57 44-9 0,10 15-5-1,15 1-12-15,10 3-4 16,14-4-17-16,11 1-8 16,17-4-10-16,8-6-4 15,-1-6-23-15,4-4-8 16,0-11-44-16</inkml:trace>
  <inkml:trace contextRef="#ctx0" brushRef="#br0" timeOffset="23987.495">19145 12822 288 0,'-17'0'107'0,"17"-3"-58"0,-7 3-33 0,7 0 29 0,7 0-9 31,3-3-1-31,1 0-4 0,6 0-2 16,5-1-16-16,9-2 8 0,22 0 2 16,11-4-3-16,17 7 1 15,7-3 1-15,29 6 3 16,13 0-9-16,1 6-2 15,24 4-8-15,-4 5-4 16,-9 1-19-16,-8-3-6 0,-11-1-44 16,-10-6-17-16,-21-2-38 0,-8-4-13 15,-13 0-1 1</inkml:trace>
  <inkml:trace contextRef="#ctx0" brushRef="#br0" timeOffset="24639.56">11973 12822 292 0,'-21'0'110'0,"18"0"-60"0,10 0-36 0,-4 0 26 16,8 0 2-16,-1-3 4 16,8 3-11-16,3 0-4 15,7 3-18-15,11 0-3 0,14 3-3 31,11 4 3-31,10-1 1 0,3-2-1 0,22-4-1 16,14 0 1 0,-4-6 4-16,8-7-10 0,17-2-2 15,-4-1-22-15,-24-6-7 16,-14-3-41-16,-15 0-17 16,-17-3-92-1</inkml:trace>
  <inkml:trace contextRef="#ctx0" brushRef="#br0" timeOffset="25026.138">13222 9812 308 0,'18'-66'115'0,"-22"54"-62"0,-10 27-40 16,7-2 30-16,-4 9-2 16,-6 6 5-16,-4 22-10 15,-4 25-2-15,0 23-19 16,1 21 9-16,-5 41 3 0,-9 25-10 15,-15 28-4-15,0 47-8 0,-14 10-2 16,0 12-1-16,-7 151 1 16,21-107-13-1,14-75-3-15,14-73-25 16,15-8-10-16,10-39-52 16,10-27-24-16,15-16-36 15</inkml:trace>
  <inkml:trace contextRef="#ctx0" brushRef="#br0" timeOffset="25550.405">12943 14246 356 0,'11'-35'134'0,"-11"32"-72"0,4 3-52 0,-4 0 48 16,3 13-15-1,4 8-4-15,0 14-2 16,4 12-21-16,3 9 11 0,0 13 3 15,7 4-7-15,4 8-3 16,3 1-7 0,7 8-1-16,4 5-5 15,-11-14-2-15,1-3-2 0,-8-2-3 16,-4-10-8-16,-2-13-5 16,-8-9-13-16,3-10-6 15,1-9-21-15,-1-12-6 16,4-16-22-16,-3-13-7 15,0-12-82-15</inkml:trace>
  <inkml:trace contextRef="#ctx0" brushRef="#br0" timeOffset="25889.067">13720 14161 272 0,'-11'-3'101'0,"11"3"-54"0,7 0-17 0,-7 3 34 16,0 9-5-16,-7 4 2 15,3 19-12-15,-3 12-5 16,-3 19-25 0,-4 21 0-16,-7 17 1 0,-1 21-7 0,-2 10 0 15,-1 9-5-15,4 10 0 16,3 0-7-16,4-7-1 15,3-6 0-15,1-3 0 16,3-19 0-16,0-9 0 16,3-19-3-16,-3-10 0 15,4-18-14-15,-1-13-4 0,1-12-33 16,-4-19-13-16,-1-19-31 16,5-4-11-16,-1-17-46 15</inkml:trace>
  <inkml:trace contextRef="#ctx0" brushRef="#br0" timeOffset="26211.144">14203 14691 428 0,'-4'-16'159'0,"22"0"-86"0,0 1-72 0,-4 9 30 15,0 2-10-15,7 4 2 16,0 4-9-16,7-1-3 16,1 0-6-16,2-3-4 0,12-3 2 15,13 0-2-15,11-4 2 0,4 4-15 16,-8 3-5-16,-10 0-22 15,-3 0-8-15,-12 3-39 16,-6 4-15-16</inkml:trace>
  <inkml:trace contextRef="#ctx0" brushRef="#br0" timeOffset="26473.84">14189 15205 396 0,'28'-9'148'0,"7"9"-80"0,18-22-51 0,-28 19 38 15,3-7-33-15,7 4-9 16,11 0-11-16,11-1-3 15,6-5 1-15,4-1-18 0,-10 1-8 32,-4-4-24-32,-15 0-11 0,-6-2-29 15,-4 2-13-15,-17 0-27 16</inkml:trace>
  <inkml:trace contextRef="#ctx0" brushRef="#br0" timeOffset="28003.209">12968 14327 236 0,'-3'-22'88'0,"-1"16"-48"0,1-7-29 15,3 10 23 1,-4 0-3-16,4 0 4 16,-4 3-10-16,4 0-3 15,0 0-13-15,4 3 8 0,0 3 3 16,6 4 5-16,-3 2 4 16,0 7-9-16,0 9-4 15,0 7-3-15,0 6-1 16,0 9-2-16,4 3 1 0,3 0 5 15,7 13 2-15,8 0-9 16,9 0-5-16,8 6-1 16,7-3 0-16,-7-6-1 0,0-4-2 15,-7-2 1-15,-8-4-1 16,-2-9 2 0,-8-6 3-16,-7-7 0 0,0-6 2 0,-3-3-4 15,-4-3 0-15,0-7-1 16,-4-2-2-16,1 9 1 15,-1-4-1-15,1-5 0 16,-1 2 0-16,1-6-3 16,-1 1 2-16,-3-1 1 31,0 0 2-31,0-6 3 0,-3-6-4 16,-1-3-1-16,-3-7-2 15,-3-6 0-15,-4-6 0 16,-8-10-2-16,-2-6 3 15,-1-9 0-15,0 3 1 16,-3 0 2-16,7 6-1 16,-7 6-1-16,3 7 3 15,7 2-4-15,4 11 0 16,4 8-1-16,6 7 0 16,8 6 0-16,-1 3-2 15,8 16 5-15,3 0 3 16,0 10-1-16,0 2-2 31,4-6 0-31,-4 10 1 0,0-3-3 16,-3-1 0-16,-1-6 1 15,1 4 2-15,-1-10-3 16,-3-7 0-16,0-2 1 16,-7-7 2-16,0-6-1 0,-3-6-1 15,-4-7 1-15,-4-6-1 16,-3-3-3-16,-3-9 2 15,-8-3 1-15,0-13 2 0,0-4-3 16,1-2 0-16,-1-10 1 16,-3 10 2-16,3-10-1 15,0 1-1-15,4-1 1 16,4 0-1-16,3 10 0 31,-1 6 0-31,5 12-3 0,3 7 2 16,0 6 1-16,3 22 0 15,1 7 0 1,3 11 0-16,0 4 0 16,0 7 0-16,0 5 2 15,3 7-3-15,8 6-2 16,3 3 2-16,4 6 0 0,6 4 1 16,8 0 2-16,3-4-1 15,1-12-1-15,-5-3-2 16,1-10 1-16,0-3 1 15,-11-6 0-15,0-6 0 16,-7-4 2-16,0-2-1 0,-7-7-1 16,-3 0-10-16,-4-3-4 15,0 0-24-15,0 0-10 16,0 0-28-16,7-12-133 16</inkml:trace>
  <inkml:trace contextRef="#ctx0" brushRef="#br0" timeOffset="29027.842">15815 14164 284 0,'4'-66'107'0,"10"32"-58"0,-4-10-22 0,-3 19 34 0,0-3-6 15,0-1 0-15,0 4-8 16,-7 6-3-16,4 7-24 0,-4 6 2 0,-7 15 1 15,0 16-8-15,-11 13-1 16,-13 15-6-16,6-6 0 16,-14 9-5-16,7 10-2 15,1-9-3-15,6-4 1 16,7-6-1-16,8-12-2 16,10-4 3-1,7-6 2-15,7-3-2 16,3-13 0-16,8 4-4 15,3-13 1-15,4 6 0 16,3-12-1-16,8-3 1 0,10 9 0 16,14 6 3-16,3 3 2 15,1 13-2-15,-8 10 0 16,4 11 1-16,0-2 0 0,0 22 0 16,-3-4 0-16,-22 4 0 15,-3-6 0-15,-11 8 13 16,-17-14 6-16,-18 2-1 15,-11-9 2-15,-10-7-9 16,-7-5-4-16,-15-7-7 16,-20-3 0-1,-12-6-13-15,-2-7-5 16,3-9-21-16,-11-9-10 16,0-1-14-16,11-9-6 15,18-3-9-15,10-6-1 16,14 0-74-1</inkml:trace>
  <inkml:trace contextRef="#ctx0" brushRef="#br0" timeOffset="29458.893">15748 13825 324 0,'-18'-22'121'0,"11"16"-66"0,4 6-42 0,3 0 30 0,7 10 5 15,3-4 5-15,8 3-9 16,3 1-1-16,4-4-25 16,0-3 5-16,3-6 1 0,7-3 1 15,7-10 0-15,8 7-10 16,3-4-4-16,0 1-6 31,-4-10-4-31,0-7 2 0,-3-11 0 16,4-7-1-16,-1-4-2 15,11-5-2-15,-3 9-1 16,-8 6 2-16,-7 13 0 16,-6 9 1-16,-8 16 2 15,-4 16 1-15,-6 12 3 16,-4 15-3-16,-10 11-2 0,-1 5 0 16,-6 13-1-16,-4 0 0 15,3 6 0-15,1-6-9 0,3 3-4 16,-4-9-26-16,8-7-10 15,3-9-28-15,3-3-9 16,4-9-31-16,4-7-12 31,3-6-12-31</inkml:trace>
  <inkml:trace contextRef="#ctx0" brushRef="#br0" timeOffset="29875.083">17307 14556 264 0,'7'-41'101'0,"-3"13"-54"0,-4 3-35 16,3 25 24-16,1-9-6 16,-1-1 0-16,1 1 7 0,0 6 6 15,-4 3-23-15,0 9 11 0,0 10 4 16,-4 12-13-16,0 7-2 31,-6 9-6-31,-4 9-1 0,-4 7-5 16,0 9-3-16,-3 6-2 15,-3 1 0-15,-1-13-7 16,0 0 1-16,4-4-17 16,-4-8-4-16,4-11-19 15,4-14-5-15,2-4-32 16,-2-16-14-16,-1-9-56 16</inkml:trace>
  <inkml:trace contextRef="#ctx0" brushRef="#br0" timeOffset="30143.637">16940 14427 348 0,'-3'-9'129'0,"6"3"-70"0,4 3-51 15,-3 3 27-15,3 3 2 0,7 3 4 16,7 10-8-16,8 21-3 15,2 10-17-15,8 0 1 0,0 13 0 16,0 9-7-16,-4 6-2 0,-3 0-5 16,17 23-1-1,1-20-67 1,6-12-30-16,-3-16-21 16,0-15-5-16,-4-13-7 15</inkml:trace>
  <inkml:trace contextRef="#ctx0" brushRef="#br0" timeOffset="30656.388">18073 14722 372 0,'-4'0'140'0,"4"0"-76"0,4 0-46 15,-4 0 34-15,0 0-16 16,7-3-3-16,0 3-6 31,0 0-2-31,4 0-14 0,-1 0 2 0,8 0 8 16,10 0-7 0,0 0 1-16,4 0 1 15,7-6-7-15,14 6-3 16,10 0 1-16,4-3 0 15,-3 3-3-15,-11-7-1 16,-7 7-1-16,-4-3 1 0,-3-3-4 16,-4 3 0-16,-7-3 3 15,-3-1 1-15,-8 1-21 16,-2-3-10-16,-8 2-22 0,0-2-8 16,-7 9-27-16,3-3-8 31,4-3-88-31</inkml:trace>
  <inkml:trace contextRef="#ctx0" brushRef="#br0" timeOffset="31091.785">19308 14086 288 0,'7'-19'107'0,"-4"6"-58"0,1 7-18 0,-4 6 35 15,0 0-13-15,0-3-1 16,-4 6-15-16,1 6-3 0,-1 7-19 16,1 6 6-16,-5 3 6 0,5 7-9 15,-1 5-2-15,1-5-7 0,-1 24-1 16,4 4-1-16,0-1 1 15,7-2-4-15,4-7-3 16,3-6 8-16,7-13 4 31,11-3-2-31,7-3-1 0,7-6-4 16,0-6-1-16,-1-10-3 16,1-6 1-16,0-4-7 15,-4-2-1-15,-3-7-14 16,0 4-5-16,-4-1-14 15,-6-6-4-15,-5 7-19 16,-3-4-7-16,-6 0-14 0,-5-2-6 16,1-1-67-1</inkml:trace>
  <inkml:trace contextRef="#ctx0" brushRef="#br0" timeOffset="31476.403">19978 14076 240 0,'-4'-19'90'0,"1"1"-48"0,-1 2-14 0,4 7 30 15,0 9-2-15,0-7 4 16,0 1-2-16,0 0-2 16,-3-1-30-16,-1 4 7 0,4 3 4 15,-3 3-7-15,-1 16-2 16,-6 16-10-16,-5 9-1 15,5 31-8-15,-1 10-1 0,1 15-2 16,3 7 1-16,0 18-4 16,7-3-2-16,3-6 0 15,8 0 1-15,6-9-1 16,8-13-1-16,3-16-2 0,4-6 1 16,-4-15 1-16,0-1 2 15,-3-15-1-15,-4-13-1 16,-3-9-4-16,-4-9 0 15,0-10-20-15,-3-4-7 16,-1-11-39-16,-3-4-15 16,-7-3-40-1,4-3-16-15,-11 0-15 16</inkml:trace>
  <inkml:trace contextRef="#ctx0" brushRef="#br0" timeOffset="32430.347">20503 13735 324 0,'-35'-19'121'0,"14"3"-66"0,0-12-31 0,7 9 35 15,-4-6-19-15,-7-10-5 0,-6-2-3 16,-5 5 2-16,-9-2-19 15,-26-1 3-15,-21 1 0 0,-10 12 1 16,-14-6 3-16,-29 9-6 0,-7 0 1 16,-28-9-8-16,-3 6-1 15,-29-9-2-15,0-4 1 16,-31-6-4-16,0-6-2 0,-15 0 0 16,-17 0-1-16,-7 0 0 15,-15 6 0-15,-20 4 0 16,-1 9 0-16,-6 9 0 15,-15 3 0-15,11 0 2 16,4 13 3-16,-15 6 0 31,11 7 2-31,21 15-4 0,0 9-2 16,21 23 0-16,0 21-1 16,25 19-3-16,4 23 0 15,35 18 2-15,17 9 0 16,22 22 1-16,31-3 0 15,43 1-3-15,34 2 2 16,37-3-1-16,45 0 0 0,31 7 0 0,30 12 0 16,66 47 0-16,17-13 0 15,54 4 2-15,3-16 0 16,39-13 2-16,42-9 1 16,22-31-4-16,41-16 1 15,29-22 4-15,32-25 2 16,32-22-2-1,24-13-3-15,11-15 0 16,14-7-1-16,7-8 0 16,-4 8 2-16,-17-3-1 15,-15-6 2-15,-13-12-2 16,-25-19-1-16,-18-16 1 16,-10-19-1-16,-43-22 0 15,-24-24 2-15,-26-29-1 0,-27-10-1 16,-42-18 1-16,-33-10 1 15,-31-6 12-15,-53-6 8 16,-46 0-7-16,-49-3-3 16,-53-10-7-16,-54-6-2 15,-59 0-6-15,-53-16 0 0,-46 4-8 16,-42 2-1-16,-21 10-4 16,3 19-1-16,-7 25-3 15,25 22-3-15,0 31-16 0,28 25-7 16,14 29-64-16,39 12-29 15,31 13-48 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7-05-28T21:03:07.175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22567 2287 260 0,'-3'6'99'0,"6"-6"-54"0,-20 3-26 16,20-3 26-16,4 3-10 15,-3 0-1 1,-4 1-8-16,3 5-4 16,-3 7-12-16,0-4 5 0,4 4 4 15,-1 0 7-15,1-1 5 16,-4-5 2-16,0 2 3 15,0-5-5-15,0-1-1 16,0-6-11-16,0 0-1 16,-7-16 2-16,7-6-7 0,-4-6 0 15,4-7-5-15,0 1-3 16,4-7 0-16,-1-9-1 16,1-3 0-16,3-19 2 15,3 3-10-15,8 0-2 16,7 3 3-16,3 0 3 15,7 0 1 1,-7 16-1-16,4 15 1 16,-7 13-1-16,0 19 0 0,-4 13 2 15,-7 2-1-15,-7 17-1 16,0 18 3-16,-3 0 0 16,3 3-1-16,0 0 1 15,3 3 0-15,-3-9 1 16,4-9 0-16,-1-7 0 0,1-6 0 15,0-13 0-15,-1 1-2 16,8-20-2-16,-4 7 1 16,4-25 1-16,17-22-3 15,7-7 0-15,11 1 1 16,7 6 2-16,-3 9-3 16,-5 10-2-16,-6 15 4 0,-7 6 3 15,-7 10 3-15,-11 19 3 16,-7 19-3-16,-3 15-2 15,3 4-5-15,-7-1 0 16,-4-6 0-16,-3-3 0 16,4 3-9-16,-4-6-2 31,-4-3-16-31,4-3-6 0,0-10-50 16,-3 0-24-16,3-12-120 15</inkml:trace>
  <inkml:trace contextRef="#ctx0" brushRef="#br0" timeOffset="1238.01">12037 5482 180 0,'10'-6'68'0,"-6"-4"-36"0,3-9-7 15,-4 16 27-15,1-3-4 0,0-3 1 16,-1-1-3-16,1 1-1 16,-1 9-25-16,-3 0 6 0,4-10 2 15,-1 7-2-15,1 0-1 16,-4 3 0-16,0 0 1 0,0 0 1 16,0 3 1-16,0 7 0 15,-4 2 2 1,-3 16-10-16,-7-3-2 15,-4 4-4-15,-6 5-1 16,-8 4-5-16,4 6 0 16,-8 0-5-16,1 3 0 0,3 3 3 0,4-13 1 15,3 1-8-15,4 0-4 16,0-7 0-16,4-6 3 16,2-6 1-16,5-7 1 15,-1 4-3-15,4-3 2 16,0-4-8-16,4-3-2 15,-1 1-18 1,1-7-7-16,-1-7-21 16,0-2-9-16,1-4-6 15,-1-9-3-15,1 4-63 16,6-4-63-16</inkml:trace>
  <inkml:trace contextRef="#ctx0" brushRef="#br0" timeOffset="1584.919">11638 5385 272 0,'-14'-3'101'0,"14"-1"-54"0,-3-2-24 16,3 6 29-16,0-6-7 16,3 0 0-1,1-4-3-15,3 4-2 16,0 6-21-16,3 6 13 0,4 4 5 15,0 5-4-15,8 10 0 16,2 10-9-16,5-4-5 16,-5 10-5-16,4 6 1 15,4 6-8-15,-4-3-2 16,1 1-3-16,-5-4 1 0,-2-7-2 16,-5-2 2-16,-3 0-2 15,0-10 2-15,-3-6-2 0,0-6-1 16,-1-4-4-16,-6-3 0 15,-1 4-20-15,-3-4-9 16,-3-5-32-16,-1-4-13 16,1 0-23-16,-4-4-10 0,7 4-54 15</inkml:trace>
  <inkml:trace contextRef="#ctx0" brushRef="#br0" timeOffset="1869.294">12090 5777 320 0,'-4'-29'121'0,"8"26"-66"0,-4 0-27 0,0 3 35 16,0 0-11-16,3-3-3 15,1 3-4-15,-1 0 1 16,4 6-25-16,0 10 4 0,0 9 2 0,-3 13-11 15,0-4-3-15,-1 4-8 16,1-7-4-16,-1 0 0 16,1-2-1-16,3 2-20 0,0-3-7 15,0 0-30-15,-4-2-12 16,1-4-34-16,3-7-12 31,-4-5-51-15</inkml:trace>
  <inkml:trace contextRef="#ctx0" brushRef="#br0" timeOffset="2992.519">13046 5592 336 0,'-4'-13'126'0,"1"-3"-68"0,-1 13-39 15,4-3 54-15,-3-3-18 16,3 5-17-16,0-2-11 15,0 6 12 1,3 6-22-16,1 4 5 0,6 2 2 16,1 17-7-16,3 2-2 15,7 7-4-15,0-1 0 16,0 1-4 0,8-1 1-16,-5-5-5 15,5 2-2-15,-5-12 0 0,1 3 1 16,-4-9-3-16,-3-3 0 15,-1-7 3-15,-6 0 1 16,-4-12-8-16,-3 3-4 16,-8-4-4-16,4-2 0 15,-3-7-2-15,-5-2 2 0,5-4 2 16,-1-3 5-16,8-4-2 16,-1 1 1-16,8 0 6 15,0 0 2-15,3-1-2 16,0 11 1-16,0-1 0 15,-3 0 0-15,-1 3 2 16,1 4 3-16,-1-4 2 0,-3 7 3 16,0-7-1-16,-3 7 2 15,-1 5 0-15,1-2 3 16,-4 3-3-16,0 3-1 16,0 3-4-16,-4-3 1 0,-3 10 0 15,-3 8 3-15,-4 11-3 31,-4 15-2-31,-3 9 2 0,-4 10 0 16,-3-10-1-16,0 6 1 16,0 4-4-16,-1-6-2 15,5-4 0-15,2 0-1 16,5-6 0-16,-1-3 0 16,4-9 0-16,4-7 2 15,2-6-3-15,5-3 0 0,-1-4-1 16,4-8 0-16,4 2 2 15,3-9 2-15,0 0-8 16,0-3-1-16,0-3-12 16,0 2-5-16,-3-2-23 15,-4 6-7-15,3-3-36 16,1 0-13 0</inkml:trace>
  <inkml:trace contextRef="#ctx0" brushRef="#br0" timeOffset="3680.986">13533 5949 220 0,'3'-9'85'0,"1"-4"-46"0,-1 4-26 15,-3 9 24-15,4-7 7 16,-1-2 6-16,-3 0-1 16,0 2 2-1,0-5-4-15,0 2-2 0,0 4-5 16,0 3 0-1,0 3-11-15,0 0-5 16,0 3-8-16,0 10 0 16,0 12-5-16,0 0 1 15,4 3-5-15,-1-3 1 16,1 3-3-16,-1 4 2 16,4-1-4-16,4 4-2 15,0-7 2-15,-4-6 2 16,0-3-4-16,0-7-1 15,-4-2 2-15,1-10 1 16,-4 0-1-16,0-10 1 16,-4-2-2-16,1-10 2 15,-1 0-2-15,1-3-1 16,-1-4-2 0,1-8 1-16,-1-1 1 15,1 0 0-15,-1 7 2 0,0 0 1 16,1 3 3-16,-1 15 3 15,4 4-2 1,0 12-2-16,0 6 0 16,0 13-3-16,0 3 1 15,4 0-2-15,-1 3 2 0,5 1-4 16,-1 2 0-16,0-3-6 16,0 7 0-16,0-7-21 15,0-3-7-15,-4-3-33 16,-3-6-14-16,0-7-31 15,0 7-12-15,0 3-45 32</inkml:trace>
  <inkml:trace contextRef="#ctx0" brushRef="#br0" timeOffset="4852.862">9440 8470 224 0,'7'-13'85'0,"0"4"-46"0,-14 3-13 0,4 0 29 0,-1-4-7 15,1-9-1-15,-1 10-11 16,-3-4-3-16,0-2-18 15,0 8 2-15,0-2 3 0,4-4 2 16,-5 4 2-16,5 3-9 16,3 0-2-16,0-1 13 15,7 10 5-15,7 13-1 0,4 6 2 16,14 3-9-16,-1 19-2 16,8 12-6-16,-4 7 1 15,8 6-9-15,3 0-4 16,6-12-5-16,12-4-1 15,-1 0 15-15,-6-6 6 16,-1 0-8 0,-10-12-3-16,-11-7 1 0,-6-6 3 15,-5-3-4-15,-6-7-2 16,-4 1 0-16,0-4-1 16,-3-3 0-16,-1-2 0 15,-3-4-2-15,-3-4-2 16,-4 4-4-16,0-6 0 15,-4 0-20-15,-3 0-9 0,0-4-23 16,0 1-10-16,0-1-28 16,4-8-11-16,3 2-52 15,0-3-20-15,10-6 50 16</inkml:trace>
  <inkml:trace contextRef="#ctx0" brushRef="#br0" timeOffset="5231.313">10354 8272 368 0,'-14'-18'140'16,"7"15"-76"-16,21-4-55 0,-14 7 32 0,0 0-1 16,0-9 5-16,0 9 0 0,0-3 0 15,0 6-25-15,0-3 4 0,-4 28 11 16,-3 16-7-1,-7 16-10-15,-3 24-7 16,-8 23-2-16,-3 18-1 16,3 26-2-16,-3 6-1 15,-4-7-1-15,4 13 0 0,0-28-5 16,-1-3 1-16,8-13 0 16,7-16 0-16,4-15 0 15,6-10 0-15,4-15 2 16,4-13 1-16,-1-9-6 15,1-13-2-15,-1-9-5 16,-3-6 1 0,4-13-26-16,-4 0-12 15,0-13-46-15,3 7-20 16,8-19-98 0</inkml:trace>
  <inkml:trace contextRef="#ctx0" brushRef="#br0" timeOffset="5753.2">10735 8947 344 0,'-21'-4'129'0,"14"1"-70"0,0 3-42 0,3-3 33 16,1 3-4-16,-1 0 5 15,1 0-4-15,-1 0 1 16,4 0-27-16,0 3 6 0,4 4 1 0,3-1-2 16,3 3-1-16,4 1-22 15,8-1-11-15,9-3 20 0,12-2 11 16,10-4-7-16,-1-4-3 16,1-2-4-16,11 0-1 15,6-4-4-15,40 7-1 31,-26 3 1-31,-13 0 0 32,-15 0-2-32,-6 0 1 0,-8 0-7 15,-7 0-1-15,-6 0-12 16,-8 0-1-16,-3 0-24 16,-8-3-10-16,-3 0-46 15,0 0-17-15</inkml:trace>
  <inkml:trace contextRef="#ctx0" brushRef="#br0" timeOffset="6473.103">12030 8432 292 0,'-18'-15'110'0,"8"5"-60"0,-8-12-39 15,11 7 28-15,0 2-1 16,-4-9 2-16,4 3-7 0,0-6 0 15,4 6 5 1,6-12-21-16,8 0 2 0,3-1 2 16,7 1 1-16,0-7 2 31,11 16-5-31,10 1 1 0,15 5 0 16,13 16 0-16,1 16-5 15,-4 21 1-15,3 16-7 16,11 13-1-16,-10 16 5 15,-4 12 3-15,-11 3-4 16,-10 3 1-16,-10-2-6 16,-19 2 1-16,-13-3-3 0,-18 10 2 15,-18-10-4-15,-10-3-2 16,-1 0 2-16,1-12 0 16,-15-17-6-16,1-2 0 15,3-22-1-15,0-10-1 16,11-9 1-16,3-19 0 15,7-18-4-15,11-14 0 0,11-5 2 32,17-7 1-32,14-12 3 15,14 6 3-15,7 6-2 0,1 7-2 16,10 5 2-16,0 17 2 16,10 6 0-16,-3 15 2 15,0 10 0-15,-7 0 3 16,-4 6-3-16,-6 0-2 15,-8 0-3-15,-7-3-1 0,-3-3-18 16,0-1-9-16,-1 1-28 16,1-6-11-16,0-7-24 15,3-3-6-15,4-9-90 16</inkml:trace>
  <inkml:trace contextRef="#ctx0" brushRef="#br0" timeOffset="7135.837">13885 8555 296 0,'-7'-13'112'0,"0"4"-60"0,0-1-28 0,4 7 33 16,-1-3-5-16,-3-4 2 0,0 10-13 15,3-3-3-15,1 3-21 16,3 0 3-16,3 3 3 0,1-3-1 0,7 10-1 16,3-10-3-16,7 9-1 15,0-9-5-15,4 0 0 16,6 0-1-16,8 0 1 16,7 0-6-16,7 0-2 0,7 0 0 15,-4 0 0-15,-6-3-2 16,-8-3-2-16,-7 6-2 15,-3-10-1-15,-4 7 2 16,-3-3 0-16,-7 3-15 16,-4 0-6-16,-7 3-22 31,-7 3-10-31,-4 0-31 0,-3 6-13 16,-3 1-67-1,-1 6-56-15,-3-7 91 16</inkml:trace>
  <inkml:trace contextRef="#ctx0" brushRef="#br0" timeOffset="7504.694">13695 8978 304 0,'-42'9'112'0,"31"-5"-60"0,0-1-34 0,8-3 28 15,-1 3-4 1,4-3-1 0,0 0-9-16,0 0-3 0,0 0-16 15,4 0 12-15,3 0 7 0,3 0-1 16,8 0 2-16,3 0-10 16,11 0-4-16,3 3-3 15,4 0 0-15,0 0-4 16,3-3 0-16,11 0-3 0,11 0 2 15,10-3-8-15,0 3-2 16,-7-3-1-16,-7-3 0 16,-7-1-9-16,-4 1-4 15,-7 0-20-15,-6 0-8 16,-5 2-26-16,-6 1-9 16,-4 0-22-16,-3 0-8 0</inkml:trace>
  <inkml:trace contextRef="#ctx0" brushRef="#br0" timeOffset="8673.909">16545 8188 208 0,'7'-32'79'0,"-3"23"-42"0,6-10-17 0,-2 0 27 0,-1 4-1 15,0-4 5-15,0 0-6 16,-7 0-3-16,3 4-23 16,1-4 8-16,-1 0 4 0,1 3-3 15,3-9-2-15,3-3-3 16,5-3-3-16,2-4-4 31,4 4-2-31,4-4 0 0,3 4 2 16,0 3-3-16,1 6 2 15,10 9-2-15,3 10 0 16,7 16-1-16,8 9 0 16,6 18-2-16,1 11-1 15,-8 11-5-15,4 23-3 16,-3 12 4-16,-12 0 1 0,-9 4 2 15,-12 5 0-15,-13-2-2 16,-15-7-1-16,-10-9-1 16,-7-4 0-16,-14-2-5 0,-11-1 1 15,-10-12-5-15,-4-9 1 16,0-13 0-16,7-9 2 16,7-13-6-16,7-13 1 15,7-18 1-15,8-3 1 16,9-13-2-16,8-10 0 0,7-2 4 15,11 6 1-15,10 3 2 16,7 6 0-16,8 6 0 16,6 7 2-16,4 6-1 31,0 3-1-31,-4 3 1 0,-3 4 1 16,0-1-8-16,-1 1-1 15,5-4-18-15,-4-6-7 16,-1-6-36-16,1-4-16 15,-7-2-29-15,3-4-12 16,1-12-29 0</inkml:trace>
  <inkml:trace contextRef="#ctx0" brushRef="#br0" timeOffset="12860.113">15413 8552 148 0,'-11'9'57'0,"8"-6"-30"0,-8 3-5 0,11-3 20 16,-3 1 8-16,3-1 7 16,-4-3 0-16,4 0 1 31,-3 3-31-31,-1-3 15 0,4 0 8 15,0 0-4-15,0 3-2 0,4-3-12 16,-1 3-5-16,1 0-4 16,3 0 0-16,0 1-2 15,3-4-1-15,8 0 3 16,10-4 0-16,4-2-12 16,14 0-4-16,3-4 1 0,4 1 3 15,0 0-4-15,-7-4 1 16,3 4-1-16,4 6 1 15,-3-4-4-15,6 7-1 16,-7 0 1-16,4 0 0 16,-10 0 0-16,-5 7 2 15,-6-4-1 1,-4-3 0-16,-10 0-3 16,0 0-2-16,-4 0 1 15,0 0-1-15,-7 0 0 16,0 0 0-16,0 0 0 15,-3 0 0-15,-1 0 0 0,-3-3 0 16,-3-4-9-16,-1 7-2 16,1-3-16-16,-4-3-8 15,-1 6-32-15,1-3-15 0,-3-4-44 16,6 14-133 0</inkml:trace>
  <inkml:trace contextRef="#ctx0" brushRef="#br0" timeOffset="13788.13">18729 7078 212 0,'18'-32'82'0,"-11"20"-44"0,3-1-11 16,1 1 27-16,-4-1-8 16,0 4 17-16,0-7-13 15,-3 7-26 1,-4 6 5-16,0 3 2 0,-4 0-3 0,0 3-2 15,-3 6-1-15,-14 23-1 16,-3 24-2-16,-15 19 1 0,-11 4-7 16,-6 37-1-1,-1 28-7-15,1 0 0 0,10 25-1 16,7-2 1-16,8 8-2 16,6 1 1-1,11-19-2-15,3-7 2 16,11-12 0-16,11-6 1 15,10-19-4-15,14-22-3 16,4-16 4-16,3-9 4 16,4-10-5-16,-3-15 0 15,-5-10-2-15,-2-12 1 16,-8-10-2-16,0-2-1 0,-3-7-8 16,-4-3-5-16,-7-1-35 15,-7-8-89 1,0-7 0-16,7-3-65 15</inkml:trace>
  <inkml:trace contextRef="#ctx0" brushRef="#br0" timeOffset="14188.181">19717 7172 344 0,'28'-94'129'0,"-14"75"-70"0,4 3-49 0,-11 13 30 16,0 3 0-16,-4 6 3 16,-6 16-1-16,-4 16-2 15,-7 19-21-15,0 2 6 0,-8 16 3 16,-6 13-4-16,-4 16 0 0,-10 2-7 15,-11 7-2-15,0 13-9 16,-3 8-2-16,-1-8-2 0,8 2 1 16,3-2-2-16,0-10 2 15,7-13-4-15,4-24 0 16,7-14-1-16,3-11-2 31,8-13-13-31,-1-10-4 0,4-9-18 16,3-3-5-16,4-10-26 15,0-9-8-15,0-16-18 16,4-9-7-16,-1-9-46 16</inkml:trace>
  <inkml:trace contextRef="#ctx0" brushRef="#br0" timeOffset="14487.851">18987 7482 340 0,'-39'-9'126'0,"32"6"-68"0,0-13-41 0,7 16 30 16,3-12-10-16,8-1-2 0,3 0 0 31,7 7 3-31,11 9-21 16,-1 10 10-16,8 12 4 0,-3 22-3 0,-1 28-2 0,0 13-12 0,32 81-6 31,-3-28-3-31,-4-21 1 31,-4-11-5-31,-3-15-1 16,-7-18-13-16,-7-4-7 0,-8-19-27 15,-6-6-12-15,0-12-33 16,-4-10-12-16,7-19-77 16</inkml:trace>
  <inkml:trace contextRef="#ctx0" brushRef="#br0" timeOffset="15003.686">20218 8091 340 0,'-14'-16'129'0,"10"13"-70"0,4-3-42 15,0 6 33-15,0 0-8 16,0 0 0-16,0 0-8 15,0 0-1-15,0 0-19 16,4 3 7-16,3 0 6 0,3 0-4 16,8 0-1-16,10 0-4 0,18-3-1 31,10 0-1-31,4 0 0 16,0-3-13-16,7 3-6 15,0 0 12-15,7 0 7 16,-6 3-5-16,-1 0-3 15,-11 0-5-15,-3 1 0 16,-11-1-2-16,-6 0 2 0,-5-3-4 16,-3-3-2-16,-3-4-12 15,-4 1-5-15,-7 0-22 16,-3-3-11-16,-4-1-43 16,-3 4-16-16,3 6-91 15</inkml:trace>
  <inkml:trace contextRef="#ctx0" brushRef="#br0" timeOffset="15534.542">21989 7354 264 0,'-4'-16'101'0,"11"7"-54"0,-10-4-33 16,3 1 28-16,0 5-1 0,0 1 5 16,-4 0-5-16,1 3-1 15,-8 6-22-15,-3 12 5 0,-7 11 1 16,-7 5 1-16,-4 25 0 0,-4 20-3 16,1 11-2-16,0 7-2 15,3 7 1-15,7 5-8 16,11 10-4-16,4-12-4 31,13-10 0-31,11-3-4 0,15-10 0 16,6-5 3-16,11-1 1 15,3-9-4-15,-3-7 1 16,-7-9 0-16,-7-12 0 16,-8-10-18-16,-6-3-5 15,-7-6-22-15,3-6-9 16,-4-7-35-16,-10-9-14 0,4-6-68 15</inkml:trace>
  <inkml:trace contextRef="#ctx0" brushRef="#br0" timeOffset="15835.246">22031 8012 384 0,'-18'-12'143'0,"29"5"-78"0,0 4-52 0,-1-3 35 0,4 6-9 15,0-6-1-15,7 3-6 16,8-1-2-16,2 1-17 0,12-3-3 0,10 6 0 16,0 0-6-16,3 0 0 15,-7 0 0-15,1 0 0 16,-1 0-7-16,4 0 0 15,-3 0-17-15,-5 0-6 16,-2 0-23-16,-12 0-8 16,-13-3-12-16,3 0-5 0,-3 3-94 15</inkml:trace>
  <inkml:trace contextRef="#ctx0" brushRef="#br0" timeOffset="16251.948">23065 7567 256 0,'3'-22'96'0,"4"9"-52"0,0 1-21 15,0 3 29-15,0-1-10 16,0-2-2-16,4-4 2 0,-4 13 0 15,0-3-22-15,-3-1 6 0,-4 7 2 16,-4 7-2-16,-3 8-1 16,-4 17-9-16,1 18-3 15,-1 3-5-15,-6 7 0 16,-1-4-1-16,4-6 1 16,10-3-4-1,1-6-3-15,6 0 2 16,4-7 0-16,8-2 1 15,9-7 2-15,12-7-3 16,9-5-2-16,5-4 2 16,-1-2 0-16,-6-4-4 15,-5-3 1-15,-6-3-27 0,-14-7-9 16,-4-5-121 0,0 5-51-16,0 1 35 15</inkml:trace>
  <inkml:trace contextRef="#ctx0" brushRef="#br0" timeOffset="16651.822">23537 7567 320 0,'-3'-9'121'0,"-1"2"-66"0,8 7-40 0,-4 0 31 16,0 0-3-16,0 0 4 15,0 0 0-15,0 0 1 16,0 0-26-16,-4-3 5 0,4 3 1 0,-3 0-9 16,-1 6-3-16,-3 13-5 15,0 16-2-15,0 18-1 16,0 7 2-16,7-1-1 16,0 7 0-16,7 6-5 15,0 3-1-15,4-2-1 0,-1-1 1 16,4-3-2-16,1-16-1 15,-1-6 1-15,0-3-1 16,0-7 2-16,3 4 3 0,1-9-7 16,3-7-3-16,4-7-2 15,3-8-1-15,-3-1-15 16,3-9-5-16,-3 0-41 31,-4-3-16-31,0-6-43 0,-3-1-20 16,-4-8-8-1</inkml:trace>
  <inkml:trace contextRef="#ctx0" brushRef="#br0" timeOffset="17137">24081 6971 276 0,'7'-28'104'0,"3"15"-56"0,4-18-27 15,-7 15 28-15,4-2-6 16,3-1-1-16,4 0-8 0,6 3-1 16,8 4-19-16,7 6 10 0,3 9 3 15,1 15-1-15,3 14-1 16,3 9-2-16,4 24-3 16,3 36-4-16,-3 2-2 15,4 29-2-15,-1 31 0 16,-3-6-2-16,-4 28 1 0,-13-16-4 15,-8 7 1-15,-14-7-7 16,-14-22-1-16,-14-24-5 16,-7-14 1-16,-4-15-7 15,-3-21-3-15,0-17-28 0,3-15-12 16,0-16-21-16,4-13-8 31,3-5-72-31,4-4-65 16</inkml:trace>
  <inkml:trace contextRef="#ctx0" brushRef="#br0" timeOffset="17587.032">25132 6595 348 0,'-4'-53'132'0,"15"46"-72"0,17-8-48 16,-10 12 32-16,7-1-3 0,13 4 3 15,5 10-5-15,6 18-1 16,7 35-21-16,4 25 5 0,0 28 5 16,0 37-11-16,0 35-3 0,-3 10-8 15,-1 34-2-15,-10-16 5 16,-11-9 3-16,-6 6-2 16,-15-31 2-16,-14 3-6 15,-25-22-3-15,-21-12-10 16,-7-32-3-16,-7-6-14 0,4-16-4 15,-1-19-16-15,1-5-6 16,7-20-20-16,-1-12-7 16,4-13-104-1</inkml:trace>
  <inkml:trace contextRef="#ctx0" brushRef="#br0" timeOffset="19530.878">13702 11333 4 0,'0'-10'0'0,"7"13"148"31,0-18-115-31,-7 5 12 16,0-2-25-16,-7-1-14 16,3-2-3-16,-6-4-3 15,3 0 1-15,0-3 25 0,-4-9 15 16,1-1 14 0,-1-2 6-16,-3 2-8 15,0 4-5-15,0 3-8 0,0 6 0 16,-1 1-9-16,5 8-2 15,3 1 4-15,3 9 1 16,4 0 4-16,4 9 3 16,3 1-5-16,7 18-1 15,4 6-7-15,3 10-3 0,7 13-9 16,4 2-3-16,10 10-7 16,-3 3-2-16,0 4 0 15,-1-8 0-15,-6 1-2 16,0-12 1-16,0-10 0 15,-1-9 1-15,-2-7-2 16,-5-9-2 0,1 0 1-16,-7-7 1 15,-4-2-1-15,-4-4-1 16,-3-5-6-16,-7-1-4 16,-3-6-12-16,-4-4-4 15,-4-5-35-15,-3-1-13 16,4 1-34-16,-1-7-14 15,4 0-72-15</inkml:trace>
  <inkml:trace contextRef="#ctx0" brushRef="#br0" timeOffset="19630.809">14129 11129 280 0,'10'-72'104'0,"4"59"-56"0,4-6-25 0,-14 13 31 0,-1 0-8 16,1 0 0-16</inkml:trace>
  <inkml:trace contextRef="#ctx0" brushRef="#br0" timeOffset="19848.853">14182 11010 674 0,'-4'19'54'0,"-3"12"-3"0,-3 16-16 16,-5 13-5-16,-2 15-11 15,-1 28-1-15,-3 10-7 32,0 13 1-32,0 15-5 0,-4 0 1 15,4 3-5-15,0-9-2 16,-1-7-3-16,5-12 1 15,-1-18-4-15,4-14 1 0,3-18-18 16,8-9-8-16,3-14-28 16,3-14-14-16,8-14-12 15,-4-12-3-15,11-15-90 16</inkml:trace>
  <inkml:trace contextRef="#ctx0" brushRef="#br0" timeOffset="20205.518">14545 11537 348 0,'-21'-4'129'0,"17"4"-70"0,-3 0-40 0,4 0 32 16,-1 0-11-16,4 4 2 15,0 2-7-15,4 3-1 0,6 1-19 16,8-4 9-16,17-6 3 0,11 0-8 16,7-3-3-16,0-7-7 15,0 4-4 1,0-3-7-16,3 2-1 15,11 4-26-15,4 0-10 16,-4 0-29-16,-7 3-10 16,-7-3-48-16,0 0-20 15,-4-7 2 1</inkml:trace>
  <inkml:trace contextRef="#ctx0" brushRef="#br0" timeOffset="20668.204">15406 11069 356 0,'-14'-31'132'0,"17"25"-72"0,-3-7-41 0,0 7 32 15,4-7-15 1,3-5-1-16,3-1-5 16,8 0 1-16,10-3-17 15,18 3 5-15,11 3 2 0,3 7-5 16,0 9 1-16,-1 19-4 15,5 25 0-15,-8 18-1 16,1 11 0-16,-11 14 2 16,-11 1 2-16,-17 9-5 0,-8-3 1 15,-13-6-7-15,-11 0-1 16,-8-3-2-16,1-7-2 16,-3-12-2-16,-8 0-1 15,0-19-3-15,-7-13-1 16,4-5-1-16,3-11 2 0,8-11-1 15,13-11 0-15,7-8 1 0,15-7 2 16,7-9 4-16,6 6 2 16,5 0 0-16,2 6-2 15,5 4-2-15,6 6 1 16,4 9 1-16,3 6 0 16,1 4-20-16,-1-1-9 31,-3 1-27-31,-4-4-10 0,0-3-31 15,-3-3-12-15,4-9-62 16</inkml:trace>
  <inkml:trace contextRef="#ctx0" brushRef="#br0" timeOffset="20968.212">16799 11088 376 0,'-7'-22'140'0,"14"13"-76"0,4-7-39 16,-4 10 36-16,0 3-16 0,0 0-3 15,0 3-13-15,7 0-6 16,7 3-13-16,8 0-6 0,9 0-1 15,8 0-2-15,4-3 2 16,-1 0-4-16,0 0 0 16,-6 3-30-16,-4 0-14 0,-4 4-32 15,-3 5-12-15,-4 1-94 16</inkml:trace>
  <inkml:trace contextRef="#ctx0" brushRef="#br0" timeOffset="21205.943">16856 11565 428 0,'-7'25'162'0,"10"-19"-88"0,8-3-62 0,3-3 35 16,11 0-14-16,17-9-2 15,18 9-13 1,3-10-6-16,1 1-7 15,6 3-4-15,8 3 0 0,0-1-19 0,3 8-8 16,0-4-22-16,-18 3-9 16,-3-6-14-16,0 3-4 15,-3-7-89 1</inkml:trace>
  <inkml:trace contextRef="#ctx0" brushRef="#br0" timeOffset="21569.161">18376 11358 424 0,'-17'0'159'0,"13"0"-86"0,1 0-65 0,3 0 32 16,0 0-17-16,7 0-3 0,0 0 0 0,7 0 1 15,14 0-11-15,7-3 3 0,15-4 3 16,-1 7-6-16,0-9-1 16,-3 6-5-16,4 3-3 15,-1 3-14-15,7-3-4 16,-3 0-18-16,4 6-7 15,-1-3-25-15,-6 4-9 0,-4-4-75 16,-1-13-65 0,-2 1 78-16</inkml:trace>
  <inkml:trace contextRef="#ctx0" brushRef="#br0" timeOffset="22037.721">19226 10800 348 0,'-7'-25'129'0,"11"9"-70"0,-1-3-51 0,1 7 27 15,3-7-7-15,11-9 1 16,6-4 1-16,15-5 4 16,11 2-19-16,6 4-2 0,4 9-1 0,-4 9 4 0,4 16 2 15,7 13-3-15,4 22 1 16,-18-4-5-16,10 35 1 15,-10 13-1-15,-10 9 3 16,-12 6-3-16,-9-6 1 16,-19-7-5-16,-14 4-2 31,-13-6-2-31,-8-4-3 0,-3-6 1 16,-1-6 1-16,1-16-8 15,3-12-3-15,4-10 2 16,0-3 4-16,7-9 0 15,7-7-1-15,10-12 3 16,4-6 0-16,7-4-2 16,11-3 0-16,14-2-1 0,17-1 3 15,7 3 0-15,4 0 3 16,-7 7-1-16,0 3-1 16,-7 0-19-16,-4 2-8 15,1 1-24-15,-4 0-10 16,-1 0-16-16,1-3-5 15,-4-4-85-15</inkml:trace>
  <inkml:trace contextRef="#ctx0" brushRef="#br0" timeOffset="22438.165">20966 10107 264 0,'-4'-41'99'0,"11"22"-54"0,7-3-22 15,-7 10 29-15,0-4-5 16,0 0 1-16,0 4-4 16,-3 2-1-16,-4 1-23 0,-4 15-1 0,-6 13 2 15,-11 12-3-15,-4 26 1 16,-7 15-1-16,-3 19-2 15,-4 28-4-15,0 16 0 16,4 12-7-16,7 7-1 16,7-7 0-16,7-9 2 15,10 0-3 1,8-12 0-16,13-20-1 16,15-18 1-16,14-13-2 0,10-9-1 15,1-9-4-15,-8-17 0 16,-7-5-27-16,-3-16-11 15,-3-10-21-15,-1-6-6 16,-3-6-25-16,-4-10-10 16,-7-9-43-16</inkml:trace>
  <inkml:trace contextRef="#ctx0" brushRef="#br0" timeOffset="22838.034">21625 10470 272 0,'14'-37'101'0,"-3"24"-54"0,3 1-22 0,-7 5 33 0,4 1-20 0,-1-3-4 15,1 3-3-15,-4 2 0 16,0 4-16-16,-3 4 11 0,-4 11 6 16,-8 17-1-16,-2 11 2 15,-4 23-13-15,-4 3-2 16,4-9-8-16,-18 37-2 16,-7 7-4-16,1-1-1 0,-5-15-1 15,5 0-2-15,2-10-4 16,12-9 0-16,2-13-16 15,5-9-6-15,6-12-31 16,1-19-100 0,-1-13 1-16,7-10-3 31</inkml:trace>
  <inkml:trace contextRef="#ctx0" brushRef="#br0" timeOffset="23122.6">21343 10467 336 0,'-28'-34'126'0,"28"28"-68"0,0-1-43 0,0 7 49 15,14 0-20-15,4 7 0 16,6 8-3-16,5 10-23 0,2 10 5 0,1 12 1 16,0 9-6-16,-4 4-3 15,-3 6-8-15,-1 9-3 16,5 3-4-16,2 1-1 15,1 2-1-15,3-18-2 16,4 3-24-16,0-10-9 0,3-6-25 16,-3-12-11-16,0-16-34 15,3-3-12-15,-6-10-23 16</inkml:trace>
  <inkml:trace contextRef="#ctx0" brushRef="#br0" timeOffset="23206.774">22401 10411 348 0,'0'-19'129'0,"0"10"-70"0,4 6-34 0,3-1 36 16</inkml:trace>
  <inkml:trace contextRef="#ctx0" brushRef="#br0" timeOffset="23385.811">22426 10370 703 0,'11'6'59'0,"3"7"-30"16,0 12-5-16,0 13-1 0,4 18-8 0,-4 13-3 15,0 3-5-15,-4 7-2 16,5 8-6-16,2-2-1 16,-3-13-8-16,4 3-4 31,0-9-8-31,-4-9-1 0,-4-17-19 16,1-8-8-16,-15-23-77 15</inkml:trace>
  <inkml:trace contextRef="#ctx0" brushRef="#br0" timeOffset="23585.98">22176 10856 356 0,'-4'0'132'0,"18"0"-72"0,11 0-52 0,3 0 27 15,11 0-9-15,17 0-1 16,4-3-2-16,11-3-3 0,7 3-10 31,6 3-9-31,-6 0-1 0,-11 0-31 16,-11 3-12-16,-6-3-31 0,-12 6-11 15,-6-3-65 1</inkml:trace>
  <inkml:trace contextRef="#ctx0" brushRef="#br0" timeOffset="23939.23">23234 10442 284 0,'-14'-19'107'0,"17"10"-58"0,1 0-31 16,3 2 28-16,0 4 0 16,4-3 2-16,-4 3-4 0,3 3-3 15,-3 3-22-15,0 9 6 0,-10 14 5 16,-1 5-10-16,-3 10-1 0,4-1-11 15,-4 7-3-15,14 0-3 16,-4-3-2-16,11-9 1 16,4-4-1-16,14-3 0 31,-1-2 2-31,5-5-1 16,3-5 2-16,6-3-2 15,1-4 2-15,4-3-9 16,-1-2-3-16,0-4-31 15,-6 0-13-15,-1 0-20 0,-7-4-4 16,-3-5-30-16,-7 0-9 16,-4-7-9-1</inkml:trace>
  <inkml:trace contextRef="#ctx0" brushRef="#br0" timeOffset="24255.144">23883 10492 244 0,'-7'-15'93'0,"14"8"-50"0,-7 7-15 15,0 0 32 1,0 0-7-16,0 0-1 16,4 0-3-16,-4 7-1 15,3-1-26-15,-3 7 7 0,0 8 4 16,-3 5-4-16,-1 17 0 16,-3 8-10-16,3-4-1 15,-3 6-9-15,4 10-1 16,3 9-4-16,3-3-1 0,4 6-3 15,8-12-1-15,2-1 1 0,4-8 2 16,-3-7-1-16,0-6-1 16,-4-10-13-16,7-6-4 15,0-6-20-15,-3-10-9 16,-1 1-28-16,1-10-11 16,-4-4-50-16,4-11-19 0,-4 2 27 15</inkml:trace>
  <inkml:trace contextRef="#ctx0" brushRef="#br0" timeOffset="24639.283">24437 10019 356 0,'-7'-28'134'0,"32"21"-72"0,-15 1-50 0,-3 6 32 0,0 3-3 15,4 10 3-15,6 21-2 0,8 13-2 16,0 13-21-16,7 6 8 0,-1 31 4 16,8 25-14-16,-7-3-5 15,3 19-5-15,-3 3 0 16,-7-6-6-16,-4 0-1 15,-11 0-2 1,-3-22-2-16,-7-16-6 16,-3-12-4-16,-8-19-21 15,-3-16-8-15,-10-10-19 16,-1-11-9-16,4-10-12 16,0-16-6-16</inkml:trace>
  <inkml:trace contextRef="#ctx0" brushRef="#br0" timeOffset="25486.771">19650 10028 304 0,'3'-18'112'0,"-3"8"-60"0,-3 1-30 0,3 9 31 0,0 0-6 16,3-3 1-16,-3-1-15 15,0 4-6-15,0 0-15 16,0 0 1-16,4-6 3 0,6-3 1 16,4-4 1-16,8-2-3 0,13-14-1 15,21-5-4-15,18-10-1 16,4-9-3-16,17-1 1 15,22 4-2-15,3 9 0 16,0 4-3-16,10 12 1 16,4 12 0-16,-17 7 3 15,-4 6-3 1,-1 16-2-16,-6 6 2 16,-14 15 2-16,-14 4 0 15,-15 3 0-15,-21-3-1 16,-13-1 0-16,-12 4-2 0,-10-3 1 15,-7 0-4-15,0-13-2 16,0 0-3-16,0-6 1 16,0-6-13-16,0-7-3 0,4-6-20 15,-1-6-7-15,-3-3-34 16,0-3-15-16,-3 2-85 16</inkml:trace>
  <inkml:trace contextRef="#ctx0" brushRef="#br0" timeOffset="26155.277">19332 9959 300 0,'7'19'112'0,"-3"-16"-60"0,-1 4-47 16,-3-7 24-16,0 0 6 31,0 0 6-31,0 0-5 0,0 0-1 16,4-10-20-16,-1-2-2 0,4-4 0 15,4-3-3-15,14-6 0 16,3-6-4-16,14-13 1 15,8-13 2-15,6-5 2 16,15-4-1-16,24 0-1 16,7 3-1-16,8 1 0 0,24-1-2 15,3 16-1-15,1-3 1 16,21 18 1-16,-8 17-3 16,1 5-3-16,17 13 4 0,-10 16 1 15,10 13 0-15,11-1 1 16,-10 6 0-16,2 14 1 31,5 11 0-31,-25 7 0 0,-15 3-7 16,-17-6 0-16,-18 6 1 15,-13 1 3-15,-12 2-2 16,-13 0 0-16,-11-9-1 16,-11-10-2-16,-7-12-15 15,-10-12-7-15,-7-7-47 16,-11-13-19-16,-4-6-123 15</inkml:trace>
  <inkml:trace contextRef="#ctx0" brushRef="#br0" timeOffset="27271.905">18828 13537 300 0,'-14'19'112'0,"10"-19"-60"0,-3 0-23 0,7 6 36 0</inkml:trace>
  <inkml:trace contextRef="#ctx0" brushRef="#br0" timeOffset="27440.631">18800 13562 661 0,'0'0'65'0,"0"0"-33"31,7 0-13-31,3 3-6 0,11 3 6 0,18-2 3 16,11 5 0-16,10 0-2 15,-1 1-8-15,5 2-3 16,7 4-5-16,3-7-3 15,-7 1-20-15,-7-7-8 16,-7-6-54-16,-11 3-23 16,-7-6-107-16</inkml:trace>
  <inkml:trace contextRef="#ctx0" brushRef="#br0" timeOffset="27927.077">19565 12875 316 0,'-18'-28'121'0,"29"12"-66"0,7-5-29 16,-4 5 36-16,3-3-18 15,8-3-2-15,3 0-10 16,11 6-2-16,7 16-17 0,17 13 5 0,5 9 5 15,-1 22-8-15,-7 25-3 16,-4 15-3-16,-10 4-1 16,-11 6 2-16,-10 4 4 15,-11 2-2-15,-11-6 3 16,-3-3-6-16,-14-10-3 0,-14-12-3 31,-4-3-3-31,-10-16-2 16,-4-12-1-16,4-13-3 0,3-9 1 15,7-10 3-15,8-9 1 16,9-6-4-16,12-4 1 16,14-3 2-16,17 1 3 15,11 2 0-15,10 4-1 16,0 2 1-16,-3 4 1 0,7 6-3 16,0 1-2-16,0 2-12 15,-4 3-2-15,-3 1-43 16,0-1-18-16,-4-3-56 15,-3-3-25-15,-4-3 7 16</inkml:trace>
  <inkml:trace contextRef="#ctx0" brushRef="#br0" timeOffset="28211.357">21068 13245 320 0,'7'-50'121'0,"0"25"-66"0,-3 6-36 16,-1 10 32-16,4 6-6 16,-3-4 0-16,3 4 0 0,0 6 1 15,0 7-25-15,-4 9 6 0,1 6 1 16,-4 9-9-16,-4 10-3 16,-6 6-9-16,-8 13-3 15,-10 0-2-15,-7 9 1 16,-8-13-11-16,1-2-4 0,3-4-27 15,0-3-10-15,8-6-26 16,2-12-10-16,5 2-93 16,10-12-51-1,-4-16 109-15</inkml:trace>
  <inkml:trace contextRef="#ctx0" brushRef="#br0" timeOffset="28442.662">20715 13151 420 0,'7'-25'159'0,"-7"25"-86"0,21-3-65 0,-7 3 32 16,4 13-8-16,7 12 3 0,3 6-15 16,7 19-4-16,4 10-10 15,3 18-2-15,-3 4 0 0,-3-10-9 0,-1 0-2 16,0-6-38-16,4-10-18 15,0-9-42-15,14-15-17 16,-4-14-39 0</inkml:trace>
  <inkml:trace contextRef="#ctx0" brushRef="#br0" timeOffset="28643.366">21646 13390 404 0,'-7'3'151'0,"7"0"-82"0,7 3-58 0,1 0 32 16,6-2-8-16,14 5 2 15,18-9-14-15,17 0-6 16,4 0-10-16,4 0-7 0,3 0-1 16,7 0-26-16,0 0-9 15,-7 0-50-15,-3 6-20 16,-1-12-71-16</inkml:trace>
  <inkml:trace contextRef="#ctx0" brushRef="#br0" timeOffset="28758.823">23075 12775 360 0,'0'-34'134'0,"0"24"-72"0,0-21-50 15,0 18 32-15</inkml:trace>
  <inkml:trace contextRef="#ctx0" brushRef="#br0" timeOffset="29359.306">23075 12656 684 0,'-3'-16'51'0,"-4"-3"-26"15,-4 7-8-15,-10 12-4 0,-14 12-7 16,-15 7-3-16,-3 16-2 0,0-4-1 16,4 4 2-16,7-1 1 15,6 7-4-15,8-10 1 16,7-3 0-16,7 7 0 15,7-16-3-15,10 6 2 16,11-6 1-16,18-7 0 16,11 4 0-16,9-1 2 0,5 4-1 15,-4 6-1-15,0 7-2 0,3-1-1 16,8 4 2-16,-8 5 0 16,1 14 1-16,-15-1 2 15,-3 3-1-15,-11 4 2 16,-14-4 7-16,-14 1 3 31,-14-7 0-31,-4-6 2 0,-10-3-8 16,-7-10-4-16,3 4-2 15,-7-10-1-15,0-7 0 16,-3-8 2-16,0-1-3 16,3-9 0-16,7-3-4 15,4-6 1-15,10-1 0 16,4 1 2-16,25-32 1 15,10-12 1-15,7-4 0 16,4-12 0-16,14-6 0 16,10-13-3-16,11-9 2 15,0-9 1-15,0 15 0 16,-10-7 0-16,-11-2 2 16,-11 3-1-1,-14 18-1-15,-10 4 1 16,-8 19 1-16,-10 15-1 15,-10 13 2-15,-19 9-4 0,1 19-2 16,-7 0-7-16,-1 9-4 16,1 7-10-16,7-7-5 15,6-5-26-15,1 5-63 16,4-3 12-16,-1 4-60 16</inkml:trace>
  <inkml:trace contextRef="#ctx0" brushRef="#br0" timeOffset="30128.306">17374 13054 376 0,'-3'-9'140'0,"3"-10"-76"0,0 3-50 0,0 10 33 16,0 0-13-16,0 6-2 15,0 0-5 1,7 0 0-16,3 3-15 16,5 0 0-16,13 3 1 0,11-3 2 15,10 0 0-15,4-3-5 16,-4 10-2-16,4-4-2 31,0-3-1-31,0-3-3 0,0 0 1 16,-4 7-4-16,-6-4-2 15,-8 3-12-15,-7-3-5 16,-10-3-20-16,-1 0-10 16,-10 0-20-16,-7 6-8 15,-14 4-104 1</inkml:trace>
  <inkml:trace contextRef="#ctx0" brushRef="#br0" timeOffset="30344.282">17508 13380 336 0,'-35'22'126'0,"39"-12"-68"0,13-1-43 0,1-9 31 31,7 0-7-31,13 0 1 0,5-9-13 16,3-1-5-16,14-6-12 15,7-5-6-15,3 8-3 0,-3 4-10 16,-14 5-2-16,-7 4-32 16,-14 4-11-16,-11-1-35 15,-11 3-13-15,-13-3-39 16</inkml:trace>
  <inkml:trace contextRef="#ctx0" brushRef="#br0" timeOffset="30860.337">14005 12866 312 0,'-7'-38'118'0,"11"29"-64"0,-1 0-34 0,1 5 30 16,-4 4-16-16,3-3-5 16,8 3 1-16,3 3 3 15,7 7-18-15,14 9 7 0,15 6 5 16,10 6-2-16,-4 13 0 16,8-6-5-1,6 5-2-15,8 11-10 16,0-10-3-16,-4-7-3 15,-18 4 1-15,-7-6-2 0,-10-4-1 16,-7-3-10-16,-11-9-6 16,-3 0-23-16,-8-7-10 15,-3-2-21-15,-3-7-6 16,-4-3-54-16,-4-3-24 16,-6-4 29-16</inkml:trace>
  <inkml:trace contextRef="#ctx0" brushRef="#br0" timeOffset="31160.614">15159 12659 332 0,'0'-9'126'0,"-7"5"-68"0,-4 14-43 0,8-1 31 15,-4 13-3-15,-4 6 4 16,0 13-9-16,1 22 0 31,-4 9-22-31,0 16 0 0,-4 6 0 0,0 3-4 16,1 19 1-16,-1 0-8 15,0 0-3-15,1 6-1 0,-1-6 1 16,-6-9-3-16,2-13 0 16,5-12-8-16,3-17-4 15,7-11-20-15,-4-20-6 16,11-18-26-16,0-16-12 15,7-9-104-15</inkml:trace>
  <inkml:trace contextRef="#ctx0" brushRef="#br0" timeOffset="31413.328">15311 13383 316 0,'-4'3'118'0,"8"-3"-64"0,10 10-37 0,-4-7 30 16,4 0-8-16,4 3 0 15,7-2-7-15,10-8 0 16,14-2-18-16,8-3-8 0,3-1-2 0,-7-2-12 16,-7 2-2-16,-4 4-37 15,-7 0-16-15,-7 3-34 0,1 0-15 16,2-1-21-1</inkml:trace>
  <inkml:trace contextRef="#ctx0" brushRef="#br0" timeOffset="31864.388">16069 12775 304 0,'-35'-19'112'0,"35"13"-60"0,3-7-36 16,1 7 29-16,3-3-4 31,7-1 0-31,4-5-9 0,6-1-5 16,8-6-15-16,7 9 6 0,3 4 4 15,4 12 6-15,7 13 3 16,7 9-5-16,-4 16-2 16,1 18-7-16,-11 10-2 15,-7 10-3-15,-11-4 2 16,-11 0-3-16,-10 7 1 0,-17-10-7 15,-11 0-3-15,-11 6-1 16,-3-15-1-16,-1-7-3 16,5-12 2-16,-1-9-1 0,7-10-2 15,4-13 3-15,7-12 0 16,10-6-2-16,4-13 0 31,11-9 2-31,10 9 0 16,11 1 1-16,14 2 0 0,3 6 0 15,1 1 0-15,-1 6-14 16,-7 3-5-16,-3 0-30 16,-7 6-11-16,-4 0-20 15,-3 1-7-15,-4 5-68 16,-3 4-60-16,-11 3 84 16</inkml:trace>
  <inkml:trace contextRef="#ctx0" brushRef="#br0" timeOffset="32280.027">15879 14308 228 0,'0'-44'88'0,"7"29"-48"0,-4-23-20 16,-3 29 24-16,0-4 2 16,0-3 4-16,0 4-5 15,0-1-1-15,0 7-24 16,0 6 4-16,4 6 3 15,-1 10-2-15,4 9 3 16,0 16-10-16,0 9 0 16,0 7-11-16,0 11-2 0,1-2-1 15,-1 0 0 1,-4-6-5-16,1 2-1 0,-1-8-28 16,-3-13-12-16,0-7-21 15,-3-9-6-15,-1-9-106 16,4-16-48-16,-10-10 113 15</inkml:trace>
  <inkml:trace contextRef="#ctx0" brushRef="#br0" timeOffset="32464.158">15568 14484 296 0,'-21'3'112'0,"28"-3"-60"0,0 6-39 16,7-6 28-16,7 0-12 15,8-3 0-15,6-3-5 16,11 0-3-16,-4-10-11 15,4 7-4-15,3-1 0 0,8 1-8 16,3-1-3-16,0 4-46 16,-4 3-21-1,-3 0-87 1</inkml:trace>
  <inkml:trace contextRef="#ctx0" brushRef="#br0" timeOffset="32896.147">16436 14064 292 0,'-28'-38'110'0,"17"13"-60"0,4-3-32 0,4 15 31 16,3 4-20-16,0-4-4 15,3-2-2-15,8 5 2 16,6 7-13-16,19 3 6 0,2 3 3 16,5 16 2-16,-1 9 1 15,-3 13 2-15,-7 6 1 16,-8 3-3-1,-6 7-3-15,-7-1-5 16,-15 1-2-16,-10 2-6 16,-11-6-3-16,-7-2-2 15,-6-4-3-15,2-10 1 16,5-9-1-16,2-6 0 16,8-9 0-16,7-4 0 15,7-2 0-15,7-14 0 0,14-2 0 16,14-4 0-16,8-5 0 15,6 5-3-15,0 1 2 0,1-1-1 16,-5 10 0 0,-2 0 2-16,-5 6 0 0,-2 3-22 15,-5 0-10-15,-6 1-17 16,-4 2-5-16,-3-3-13 0,-4 7-3 16,-7-7-72-1,-4 10-64-15,-10-4 80 16</inkml:trace>
  <inkml:trace contextRef="#ctx0" brushRef="#br0" timeOffset="33200.63">15762 15180 392 0,'-3'3'145'0,"10"3"-78"0,0-12-56 0,-4 9 34 0,8-6-17 16,3 6-4-16,4-6 0 15,3 0-1-15,14 0-12 16,14 0 2-16,22-10 3 0,7 4-4 16,10-10 1-16,25 3-6 15,14-3-2-15,-32 1-5 16,67-1 0-1,-3 0 0-15,7 0 2 16,10 0-36-16,-17 4-15 16,0-1-63-16,13 7-26 15,-20 9-38-15</inkml:trace>
  <inkml:trace contextRef="#ctx0" brushRef="#br0" timeOffset="33842.321">22617 14161 304 0,'-22'-69'115'0,"19"34"-62"0,-4-5-24 0,7 24 33 0,-4-3-19 16,4-3-5-16,0 10-7 0,0-4-2 16,-3 7-16-16,3 5-1 0,0 17 1 15,0 12 2-15,3 13 3 16,-3 15-6-16,4 10-2 16,-1 18-5-16,4 4-2 15,0 3-3 1,1-4-1-16,-5 1-1 15,1-7-2-15,-1-9-22 16,1-6-10-16,-4-13-30 16,0-15-11-16,-4-7-58 15,-10-37-72 1</inkml:trace>
  <inkml:trace contextRef="#ctx0" brushRef="#br0" timeOffset="34004.838">22281 14431 296 0,'-45'-44'112'0,"45"31"-60"0,0 1-41 0,3 5 28 16,4-2-12-16,18 6-3 16,7-3-6-16,10-4 1 0,4 7-10 15,7-6-1-15,7-7 2 0,17 6-6 0,-6 1-2 16,-4 3-32-16,-4 0-15 16,-13 2-43-16,-1 4-17 15</inkml:trace>
  <inkml:trace contextRef="#ctx0" brushRef="#br0" timeOffset="34389.664">23100 14067 304 0,'-14'-31'112'0,"10"-17"-60"0,-3 11-23 16,7 27 36-16,0 1-22 16,0 6-4-16,0-3-17 15,0 6-4-15,11 6-10 16,3-3 6-16,11 16 3 0,13 9-1 15,1 10 3-15,7 2-6 0,-7 7-3 16,0 13 1-16,-15 3 0 16,5 3 1-16,-22-4 0 15,-18-2-4-15,-10-4-3 16,-11-2-2-16,-7-10 0 16,-3-7-4-16,3-5-2 0,4-7-1 31,3-10 3-31,7-2 0 15,8-10 3-15,6 3-3 0,8-12 0 16,10 12 1-16,14-12 0 16,11-3 2-16,21 9 3 15,0-7 0-15,7 7 0 16,-8-3-3-16,-6 3-2 16,-7 0-28-16,-4 0-11 0,-6 3-27 15,-5-3-11-15,-6-6-19 16,-4 9-7-16</inkml:trace>
  <inkml:trace contextRef="#ctx0" brushRef="#br0" timeOffset="34674.08">22468 15268 416 0,'-7'3'154'0,"18"-3"-84"0,10 0-49 15,-3-3 41-15,6-7-17 0,26 1-4 16,20-10-15-16,19-6-6 16,6 0-11-16,25 0-8 0,3 0-2 15,-13 3-8-15,-8 9-2 16,-10-2-40-16,-11 5-17 15,-14 1-42-15,-11 3-16 0,-13 6 238 16,-15-7 113-16</inkml:trace>
  <inkml:trace contextRef="#ctx0" brushRef="#br0" timeOffset="35792.515">17286 16030 292 0,'-21'-35'110'0,"14"7"-60"0,3 3-32 0,1 6 28 32,-1 0-4-32,-3-6-1 0,0 6-5 15,4 10 0 1,-4 3-7-16,7 9-1 0,7 6 5 16,3 13 1-16,4 13-5 15,4 5-1-15,0 11-9 16,10 5-4-16,4 4-4 15,13 9-2-15,5 3-5 0,3 0-1 16,3 0-1-16,-6-12 1 16,-8-10-4-16,-3 3 0 15,-4-9 1-15,-7-10 2 0,-3-12-8 16,-7 0-1-16,-8-9-18 16,-3-13-7-16,-3-6-27 31,-1-1-13-31,-3 1-25 0,0-3-10 15,7-7-61 1</inkml:trace>
  <inkml:trace contextRef="#ctx0" brushRef="#br0" timeOffset="36162.056">18136 15976 316 0,'-3'-6'121'0,"-4"-3"-66"0,10 12-18 0,-6-6 39 31,6 3-18-31,-3 6-6 16,0 3-13-16,-7 10-4 15,0 16-20-15,-7 9 0 0,-4 18 1 0,-3 4-4 16,0 16-2-16,0 15-8 15,0 3-1-15,3 4-1 16,0-1 0-16,1 4 0 16,-1-1 0-16,4-8-3 0,3-1 2 15,1 3-4-15,3-22 1 16,0-12-11-16,3-3-3 16,4-13-18-16,0-12-6 15,4-10-27-15,-1-12-9 16,1-13-79-1,3-13-60-15,-4 1 89 0</inkml:trace>
  <inkml:trace contextRef="#ctx0" brushRef="#br0" timeOffset="36430.533">18771 16381 244 0,'-24'0'90'0,"17"-3"-48"0,-4 3-27 0,11 0 26 16,-4-7 2-16,4 7 6 16</inkml:trace>
  <inkml:trace contextRef="#ctx0" brushRef="#br0" timeOffset="36594.825">18733 16362 600 0,'7'0'54'0,"3"-3"-9"0,4 0-14 16,11 0-8-16,3 3-9 15,11 3-1-15,10-3-8 16,4 0-3-16,4-3-4 0,-8 3 1 15,-3 0-1-15,0 0-2 16,0 0-13-16,-4 0-6 16,-7 0-19-16,4 3-9 0,-21-3-32 15,-1 3-12 1,-17 9-58-16</inkml:trace>
  <inkml:trace contextRef="#ctx0" brushRef="#br0" timeOffset="36832.075">18874 16839 332 0,'-4'12'123'0,"15"-12"-66"0,3 0-40 0,3 3 33 15,8-3-10-15,14-3 1 16,3-6-19-16,4 3-5 0,-4-4-11 15,4-2-2-15,4-7 2 0,6 6-12 16,-3-6-3-16,4 1-40 16,-5-1-18-16,1 3-111 15</inkml:trace>
  <inkml:trace contextRef="#ctx0" brushRef="#br0" timeOffset="37094.93">19823 16462 408 0,'0'0'154'0,"7"0"-84"0,3 0-64 0,-3 0 33 16,7 4-21-16,8-1-2 15,9 0-10-15,12-3-2 16,3 0-2-16,-1-3-2 0,1 3 3 16,7-7-4-16,11 7 0 0,-4 0-41 15,3 0-17-15,-6 4-60 16,-8-1-25-16</inkml:trace>
  <inkml:trace contextRef="#ctx0" brushRef="#br0" timeOffset="37532.157">20514 15964 348 0,'-7'-22'129'0,"14"3"-70"0,7 7-47 16,-7 5 30-16,11 7-7 15,3 3 4-15,4 4-6 16,6 5-3-16,12 10-16 0,10 16 0 0,7 9 0 15,3 19-1-15,1 9 0 16,-15 16-1-16,-7 0 2 16,-13 0-1-16,-12-4 0 15,-6-5-7-15,-15 0-4 16,-13-7-1-16,-12-6-1 16,-9-19-3-16,-1-3 2 0,4-13-4 15,3-12 1-15,7-3 0 16,18-25-1-1,18-13 4-15,10-6 0 16,14-3 3-16,-7 3-1 0,15 6-1 16,-8 0 1-16,0 10-1 31,-7 2 0-31,8 7 0 16,-1 4-20-16,0 2-9 15,8-6-23-15,-1 0-7 0,7-3-26 16,-6-7-9-16,6-2-67 15</inkml:trace>
  <inkml:trace contextRef="#ctx0" brushRef="#br0" timeOffset="37847.828">22049 16293 312 0,'0'-19'118'0,"-4"7"-64"0,1-4-34 0,3 13 32 0,0-3-4 32,0 2 2-32,0 1-6 15,0 3-1-15,-4 3-23 16,1 7 2-16,-8 9-1 0,-3 3-5 16,-7 9 1-16,-4 7-10 0,0 9-2 15,-6 3-5-15,-1-6-1 16,0-4 1-16,4 8 0 0,3-1-18 15,0-7-5 1,4-5-16-16,7-7-5 0,4-6-25 16,2-9-11-16,1-4-81 15,7-9-53 1,4-9 94-16</inkml:trace>
  <inkml:trace contextRef="#ctx0" brushRef="#br0" timeOffset="38066.628">21696 16177 324 0,'-14'-16'123'0,"10"20"-66"0,4-14-53 0,0 13 26 31,0 4 5-31,4 5 6 0,3 13-7 0,3 10-3 16,8 12-17-16,3 9 0 0,11 10 0 15,0-6-5-15,3-1-1 16,0-2-6-1,1-7-2-15,-1-6-38 0,-7-10-16 16,0-6-57-16,4-15-22 16,-4-7-14-16</inkml:trace>
  <inkml:trace contextRef="#ctx0" brushRef="#br0" timeOffset="38266.43">22292 16613 328 0,'0'-3'123'0,"4"-4"-66"0,17 4-38 0,-7 0 32 16,0 0-17-16,7-3-5 15,7 0-12-15,8-4-4 16,-5 1-7-16,1-1-6 0,7 1-1 16,7-1-12-16,3 1-7 15,4 0-51-15,-7 6-23 16,0-4-62-16</inkml:trace>
  <inkml:trace contextRef="#ctx0" brushRef="#br0" timeOffset="38881.597">23499 16089 236 0,'0'-37'90'0,"10"18"-48"0,-13-9-25 16,3 9 27-16,0 9-3 31,-4-8 2-31,-3 5 1 0,0-3 0 16,0 1-24-16,-4 2 2 0,1 1-1 15,-4 8 0-15,0-2-1 16,-1 6-4-16,1 0 0 15,0 0-5-15,-7 0 1 16,3 6-5-16,-17 13 5 16,3 6-2-16,1 7-1 15,-1 12-1-15,4 3-2 16,3 12 1-16,4 13-2 0,3 7 0 16,4 9-6-1,3-1 1-15,4-2 0 0,4 0 2 16,3-7-1-16,7-9-1 31,7-3-2-31,11-13 1 0,17-9 1 16,7-9 0-16,11-7 0 15,-3-19 2-15,6-6-3 16,4-9 0-16,0-10-1 16,-3-6 0-16,-15-6 4 15,-13 0 1-15,-12 9-1 16,-24-18 1-16,0 8-4 0,-28-2 0 15,-4 3 1-15,-7 3 0 16,1 6 0-16,-12 6 2 16,4 13-3-16,-3 13-2 15,3 9-14-15,11 9-4 16,10-12-68 0,15-3-29-16,13-13-74 15</inkml:trace>
  <inkml:trace contextRef="#ctx0" brushRef="#br0" timeOffset="40289.871">24021 15550 284 0,'-7'-13'107'0,"3"10"-58"0,1-3-57 16,-5 3 66-16,-2 0-22 0,-1 0-3 15,-3-4-3-15,0-2-18 16,-4 0 2-16,4-1 2 0,-3 1-4 16,-8-1-2-16,-3-5 1 15,-4 2 0-15,-3 1-3 0,-4-1-3 16,-3 0-2-16,-4 1 0 31,-7-1-2-31,-7 4-1 0,-14 0 3 16,-4-1 2-16,8-6 4 15,-4 7 5-15,-8-7-4 16,-13 1 2-16,0-1-5 16,-4 3-2-16,4 1 0 15,-14-4 1-15,-8 7-3 16,8-1 0-16,-4-2 1 0,-14-1 2 16,0 4-5-16,3-4-1 15,-6 4 0-15,-11-4 2 16,7 7-1-16,-11-3-1 15,-17 3 1-15,7-10-1 16,-15 6 0-16,-3 1 0 16,0 9 0-1,-17-9 2-15,3-1-1 0,-14 1-1 16,10 3 1-16,-52-4-1 16,10 7 2-16,7-3 1 15,-3-1 1-15,7-2 0 16,-7 9-2-16,13-3-2 15,-16-3-2-15,20 3 1 16,-14 6 1-16,14 0 2 0,4 6-1 16,0 4-1-16,14 2-2 15,4 4 1-15,10 0 1 16,21 9 2-16,4 13-3 16,7 12-2-16,21 10 2 15,21 3 2-15,21 6 0 16,4 6-1-16,21 7-2 0,7 9 1 31,28-9 1-31,4 18 0 16,28 4-3-16,14 9 0 15,11 3 4-15,21 6 1 0,35 7-3 16,15-3-1-16,9-1 1 16,30-5 0-16,6-4 1 15,28-6 0-15,11-10 0 16,11 13 0-16,17-19 0 0,14-6 0 15,7-9 0-15,36-1 0 16,-4-12 0-16,25 3 0 16,10 0 0-16,-3 1 0 15,14-1-3-15,11 6 2 16,-1-9 3-16,8-9 1 0,28-4-4 16,7-15-1-16,0-4 1 15,14-2 2-15,0-4 0 16,7-9 2-16,10 3-2 15,-20-12-1-15,-15-7 1 16,-3-6 1-16,-4-16-1 16,-28 4-1-1,-7-23 3-15,-14-2 0 16,-21-23 1-16,-11-18 0 16,-38-26-2-16,-36-9-2 15,-32-18-2-15,-38-13 1 0,-40 6 1 16,-41-4 2-16,-33 8 3 15,-34-20 2-15,-22-9-1 16,-35-19 1-16,-39-12-4 0,-14-10 0 16,-32-16-3-16,-10 7-1 15,-18 31-6-15,-11 29-3 16,-31 21-3-16,-7 29 0 16,-22 34-15-16,1 15-5 15,3 13-28-15,21 10-12 16,3 6-32-1,33 16-13-15,27-1-19 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7-05-28T21:03:52.768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6258 5614 300 0,'0'-10'112'0,"0"7"-60"0,11-3-41 16,-8 3 26-16,-3-1-7 0,0 1 0 16,4-3 0-16,3-3 4 15,0 2-19-15,0 4 9 0,-7 3 6 16,0 0 4-16,0 0 4 15,4 3-4-15,-8 4 2 16,-3 5-11-16,-4 7-3 0,-6 6-11 16,-1 10-4-16,-3-1-2 15,0 10-1-15,0 0-2 16,0-3 1-16,-1-4-2 16,1-2 2-16,4-10-4 0,-1 0 0 15,4-6-1-15,3-4 0 16,1-2 4-16,3 0 3 15,0-4-13-15,-1-3-5 16,1 0-15-16,0-2-8 16,4-1-31-16,-1 0-12 31,-3-3-45-31,4-6-19 0</inkml:trace>
  <inkml:trace contextRef="#ctx0" brushRef="#br0" timeOffset="268.727">5951 5535 376 0,'-10'0'140'0,"13"10"-76"0,1-1-53 16,-1-9 32-16,4 0 6 16,4 0 7-1,17 6 5 1,0 4 2-16,1 8-34 15,-1 8-14-15,0 2-9 16,7 9-4-16,-6-2-2 16,-1-4-13-16,-3 4-4 15,-4-4-15-15,-4-3-8 16,1 1-25-16,-4-4-11 16,-3-3-36-16,-1-7-15 15</inkml:trace>
  <inkml:trace contextRef="#ctx0" brushRef="#br0" timeOffset="565.873">6399 5855 428 0,'-3'-13'162'0,"3"4"-88"0,0 9-53 15,3 0 39-15,1 6-14 16,-1 4-2-16,5 5-17 16,-1 7-6-16,0 0-12 15,0 0-6-15,0 3 0 0,0-3-4 16,0-3 0-16,0 0-23 0,0 0-10 16,-4-7-37-16,1 7-17 15,0-3-67-15</inkml:trace>
  <inkml:trace contextRef="#ctx0" brushRef="#br0" timeOffset="1284.987">7041 5585 324 0,'-7'-12'121'0,"-7"12"-66"0,21-10-36 0,-7 10 34 16,4-9-9-16,-4 9-1 15,7 0-2-15,0 0-1 16,4-3-22-16,3 3 5 0,0 3 4 16,7 3-2-16,-3 7 0 15,6 6-7-15,-3 3-1 16,1 0-6-16,-1-1-1 0,0-2-6 16,0-6-3-16,0 3 0 15,0-10 1-15,1-6-3 16,2-6 0-16,-3-10 1 15,1-3 2-15,-1 0-1 16,-4 0-1-16,-6 4 1 16,-4 2-1-16,-3 1 2 0,-4 2 3 15,-4 1-2-15,1 9 0 16,-4 9-1-16,-4 10-2 16,-3 9 5-16,-4 13 4 15,1 9-3-15,-1 7-1 16,0-1-2-16,1 0 0 15,3 4-2 1,-1-3 2-16,1-1-4 16,0-3 0-16,7-9-1 0,0-3 0 15,4-10-18-15,6-6-9 16,1-9-38-16,3-7-15 16,0-5-63-16,7-4-25 15,3-13 0 1</inkml:trace>
  <inkml:trace contextRef="#ctx0" brushRef="#br0" timeOffset="1569.277">7564 5811 428 0,'-7'-9'162'0,"14"9"-88"0,-4 0-53 0,-3 0 41 15,7 3-11-15,0 6 2 16,0 1-14-16,0 12-4 16,0 6-20-16,0 6-7 0,-3-5-1 15,-4 2-4-15,0 3 0 16,3 1-8-16,-3-1-2 0,4-2-16 16,3-7-8-16,0-6-43 0,0-7-19 15,0-2-69-15,4-7-29 16</inkml:trace>
  <inkml:trace contextRef="#ctx0" brushRef="#br0" timeOffset="2470.259">12217 5588 292 0,'10'-6'110'0,"4"-6"-60"0,11 5-17 16,-18 4 69-1,4-12-26-15,-1-4-15 16,-6 16-12-16,3-7-29 0,-4-2 2 0,-3 12 1 15,-7 6-3-15,-7 3-2 16,-3 7-6-16,-5 6-2 0,-2 12-2 16,-4 14 2-16,-1 2-5 15,1 0-3-15,3 0-1 16,-3-3 1-16,0 0-1 31,0-12 2-31,3-10-11 16,4 3-4-16,0-9-16 0,10-4-8 15,-7-2-29-15,8-4-11 16,3-6-35-16,3 1-13 16</inkml:trace>
  <inkml:trace contextRef="#ctx0" brushRef="#br0" timeOffset="2701.964">11924 5535 356 0,'-14'-28'132'0,"24"15"-72"0,-10 7-39 15,0 6 35-15,7 3-8 16,0 10 1-16,1-1-10 16,-1 7-1-16,3 6-22 0,1 7 0 0,-1 8-2 31,4-2-5-31,-3 12-3 16,3-15-10-16,-3 5-5 15,-1-2-20-15,1 0-6 16,-1-1-28-16,1-5-13 15,0-4-36-15,3-6-17 16,3 0-15-16</inkml:trace>
  <inkml:trace contextRef="#ctx0" brushRef="#br0" timeOffset="3117.382">12326 5814 364 0,'-18'0'134'0,"11"0"-72"0,11 7-48 15,-8-4 31-15,8-3-12 16,6 0 0-16,5 6-1 16,-1-6 0-16,7 0-17 15,-3 3 4-15,10 10 4 0,-4-4-1 16,5 16-1-16,-8-3-5 16,-4 6-2-1,-2-3 0-15,-8 0 4 16,-4 1-6-16,-3-1-2 15,-7-3-3-15,-3-1-2 16,-8-2-1-16,0-3 0 16,-3-7-2-16,-4-2 1 15,1-4-7-15,6-6 1 16,4 0 3-16,7-4 2 0,3 1-5 16,15-3-2-16,3 2 4 0,7-2 5 15,7 6-4-15,4-4-2 16,0-2-8-16,0 9-4 15,-4-3-21-15,0-3-8 16,-3 6-41-16,7-10-16 16,-4 10-96-16,7-9-54 31,-3 3 120-31</inkml:trace>
  <inkml:trace contextRef="#ctx0" brushRef="#br0" timeOffset="3865.847">13060 5607 316 0,'3'-15'121'0,"-6"8"-66"0,3 4-33 16,0 3 33-16,0-3-7 16,0-3 1-16,0 6-5 15,0 0-3-15,0 0-22 16,0 0 0-16,0 0 1 0,0 0 0 0,3 12 3 16,4 4-7-16,0 9 1 15,4 0-6-15,0 3 1 16,6 7-7-16,1-10-3 15,0-3-1-15,6-3 1 16,-3-4-1-16,8-15 4 31,-1 0 1-31,-3-12-2 16,-1-4-3-16,-3 1-5 16,1-4 0-16,-1-3 4 0,-4 0 4 15,-2 3-1-15,-1 6-2 16,-4-2 0-16,-3 2-1 15,-3 4 6-15,-8 15 6 16,-3 10-4-16,-10 9-4 16,-5 13 0-16,-6 15-5 15,-7 0-2-15,0-3 4 16,-4 10 1-16,4 3 0 16,3-4-2-16,4-2-2 15,6-4 1-15,5-6-6 16,6-13 0-16,4-2-19 0,4-13-8 15,3-4-35-15,3-8-14 16,4-11-31-16,4-5-13 16,6-10-45-1</inkml:trace>
  <inkml:trace contextRef="#ctx0" brushRef="#br0" timeOffset="4270.431">13466 5868 444 0,'0'3'165'0,"-4"-10"-90"0,11 7-68 0,-3 0 36 16,3-3-7-16,0 3 2 0,3-3-9 16,4 0-5-16,8 6-14 15,2 7 0-15,4 8 3 0,-3 1-1 16,3 6 3-16,-6-6-6 15,-5 0-1-15,-6 0 0 16,-4 0 0-16,-11 2-4 16,-6-2-1-16,-4 0-1 0,-4-10 1 31,-3 1-2-31,0-10-1 16,3 0-4-16,0 0 0 15,4-3 0-15,4-4-1 16,3 7 4-16,3-3 0 15,4 3-6-15,11 0-3 16,3 0 10-16,7 0 6 0,0-6-20 16,11 6-7-16,0-9-21 15,3 6-9-15,7-4-54 16,-3 4-24-16,-7-3-63 16</inkml:trace>
  <inkml:trace contextRef="#ctx0" brushRef="#br0" timeOffset="5232.463">3782 9066 320 0,'0'31'121'0,"0"-21"-66"0,0-7-36 0,0-3 34 16</inkml:trace>
  <inkml:trace contextRef="#ctx0" brushRef="#br0" timeOffset="5670.361">3782 9100 684 0,'0'-15'83'0,"0"-4"-41"15,3-3-15-15,-3 0-6 0,0 3-8 16,0-6-2-16,7-10-2 0,0-8 1 15,8-17-5-15,2-6-3 16,4-9 1-16,1-3 0 16,2-10-1-16,1 0 1 15,7 6-4-15,-1 10 0 16,5 16 1-16,-8 12 0 16,0 19-3-1,0 15 2-15,-3 26 3 16,0 15 1-16,-18 10-1 15,3 6-2-15,-3 0-2 16,0 3-1-16,-3 1 2 16,3-7 2-16,0-7-2 15,7-5 0-15,4-11-4 16,10-8-1-16,-3-10 3 0,3-12 3 16,4-13-1-16,10-3 0 15,-3 3 1-15,7 3 0 0,-4 10 0 16,-14-1 0-16,-3 13 0 15,-11 22 0-15,-7 16 0 16,-7 12 0-16,-3 7-7 16,-4 0 0-16,0-4-19 0,3 0-6 15,0-2-14-15,1-10-6 16,3-7-16-16,3-5-8 16,5-10-29-16,6-4-13 15,3-8-12 1</inkml:trace>
  <inkml:trace contextRef="#ctx0" brushRef="#br0" timeOffset="6101.757">5062 8407 336 0,'-14'0'126'0,"14"7"-68"0,-3-7-35 0,3 0 35 16,0 3-1-16,0 0 5 15,0 0-12-15,3 0-6 16,4 0-24-16,7-3-1 0,4 3-1 0,7-3-8 16,10 0-1-16,-3-3-5 15,3 0-3-15,-3 6-18 16,-4 0-6-16,-3 7-42 15,-4 2-18-15,-7 10-25 16,-3 3-10-16,-1-3-44 31</inkml:trace>
  <inkml:trace contextRef="#ctx0" brushRef="#br0" timeOffset="6268.984">5126 8746 408 0,'-50'16'151'0,"33"-7"-82"0,3 4-47 0,10-13 37 15,4 9-22-15,4-3-6 0,13 1-7 16,5-4-4-16,13 0-10 0,4-3-6 0,-1-6-3 16,1-1-30-16,-3 1-10 15,-5 6-36-15,5 0-13 16,-1 0-101 0</inkml:trace>
  <inkml:trace contextRef="#ctx0" brushRef="#br0" timeOffset="7487.425">7303 7410 212 0,'7'-15'82'0,"0"-14"-44"0,0 26-14 0,-4-3 27 0,1-3-11 16,3-1-1-16,-4 4-7 15,4-4 0-15,0 1-18 16,-3 3 7-16,-1-1 3 0,1 1 3 16,-4 0 3-16,0 0-5 15,-7-1 10 1,-4 1-6 0,1 0-13-16,-1 6-7 15,1 0-4-15,-4 0-1 0,-4 0 0 16,-3 3 0-16,-4 3-2 15,-3 1-2 1,-7 2 1-16,-8 3-1 0,1 7 0 16,0-3 0-1,3 6 0-15,0-3 0 16,7 9 0-16,4-3 0 16,3 3 0-16,4 4 0 15,3 2-3-15,8 4 2 16,3-1 1-16,3-2 0 15,4-4 0-15,11-6 2 16,14-9-1-16,10-10-1 0,11-3-2 16,7-9 1-16,0-6 1 15,-4-7 2-15,-7-9-1 16,-3-4-1-16,-4 4 1 16,-3-10 1-16,-7 4-1 15,-4-13-1 1,-7 12 5-16,-3 7 4 15,-8 3 1-15,-3 9 2 16,0 23-2-16,-3 8-1 0,-1 10 1 16,1 10 4-16,-1 18-4 15,1 16 0-15,-1 13-4 16,0-1-1-16,4 7-1 31,0 9 0-31,4-6-2 0,3-6-2 16,4-4 1-16,-1-21-1 15,4-4-11-15,-3-15-3 16,-4-6-28-16,0-14-13 16,-3-2-44-16,-4-3-17 15</inkml:trace>
  <inkml:trace contextRef="#ctx0" brushRef="#br0" timeOffset="7734.345">7655 7924 456 0,'-3'10'170'0,"13"-4"-92"0,8-3-69 0,-4-6 36 0,0 0-21 15,4-3-1-15,7-1-13 16,3 1-6-16,0 3-3 15,11 6-21-15,-7-3-7 0,3 3-32 16,-3 0-15-16,-1 1-38 0,1-4-17 16,-7-4-15-1</inkml:trace>
  <inkml:trace contextRef="#ctx0" brushRef="#br0" timeOffset="8221.402">8354 7482 384 0,'-7'-31'143'0,"10"28"-78"0,4-10-43 16,-3 4 39-16,-1 3-21 16,1-1-3-16,-4 10-10 15,-7 4-5-15,-7 8-12 16,-4 4-6-16,0 3-3 0,1 0-1 16,-4 9 2-1,10-5-1-15,-3-4-1 16,7-4-4-16,0 1 0 15,7 0 0-15,3 3-1 0,4-6-1 16,8-1 1-16,2-2-4 16,8-1 1-16,10-2 2 15,11-1 3-15,0 7 2 16,14-4 1-16,-11 13-3 0,-3 4 2 16,-4 2-1-16,1 0 0 15,-8 10 4-15,-7 3 1 16,-7-3 5-16,-3 0 5 15,-7 6 2-15,-4-19 3 16,-7 0 1-16,-11 3 1 16,-3-6-7-1,-7-3 0-15,-14-3-8 16,-15 0-3-16,-10-10-12 16,0-2-6-16,4-7-14 15,6-10-4-15,8-8-20 0,3-8-5 16,4-2-9-16,10-3-2 15,4 3-44-15,14-4-16 16,11 4 13-16</inkml:trace>
  <inkml:trace contextRef="#ctx0" brushRef="#br0" timeOffset="8489.732">8375 7316 376 0,'-18'-3'143'0,"15"0"-78"0,3-3-52 0,0 6 35 15,0 0-9-15,7 3-1 16,3 0-8-16,8 0-2 16,14-3-15-16,14 3-1 0,7-6 1 15,-4 0-7-15,7-3-3 0,11 2-2 16,0 1-1-16,-3 6 0 15,-4 4 0-15,-7 2-29 16,-7 1-13-16,-11 2-18 16,-10-2-8-16,-11-1-21 0,-11 10-8 15,-13 9-50 1</inkml:trace>
  <inkml:trace contextRef="#ctx0" brushRef="#br0" timeOffset="8956.538">6586 8928 332 0,'0'0'126'0,"22"6"-68"0,-1-3-48 16,-4-3 30-16,5 0 2 0,6 0 4 16,-4 0-5-16,8 0 0 15,7-3-23-15,14-3 5 0,10 6 4 16,11-10-9-16,1 7-2 16,20-3-5-16,28 3-2 15,11-13-3-15,149-9 1 31,-22 3-2-15,-32-6 0-16,0-3-3 16,-31 2 1-16,-18 7 0 15,-11 4 1-15,-21 2-2 16,-21 3 1-16,-24 4-2 16,-22 0 2-16,-14 9-13 0,-14 6-3 15,-8 0-12-15,-9 0-2 16,-8 1-25-16,-10-4-11 0,-8 0-53 15,-6 6-21-15,-18 1-25 16</inkml:trace>
  <inkml:trace contextRef="#ctx0" brushRef="#br0" timeOffset="9809.417">7317 9270 324 0,'0'-22'123'0,"0"18"-66"0,3-2-47 0,-3 6 28 16,0-9-4-16,0 3 5 16,0-1-2-16,0 1 1 0,-3 3-20 15,-1 0 3-15,-3 3 2 0,-4 3-6 31,-3 9-2-31,4 4-4 0,-8 12-2 16,-3 1-3-16,3-1-1 16,1 6-6-16,-4 4 1 15,6-1 0-15,5-5 0 16,6-4-3-16,4-6 2 16,11-6 1-16,3 2 0 15,7-8 0-15,4-1 0 0,10-2 0 16,7-4 0-16,11 9 0 15,11 1 0-15,-4-1-3 16,-7 10 2-16,-7 3 1 16,-8 4 0-16,-6 2 2 15,-7 0 1-15,-11 1 5 0,-7-1 5 32,-10 3-3-32,-19-2 0 15,-13 2-4-15,-7-5-1 16,-8-4-3-16,1-3-2 15,7-7-2-15,-1-5 1 16,1-7-1-16,7-6 0 0,6-7 0 16,5-2 0-16,3-7 0 15,17-6-2-15,11-10-2 0,4-9 1 16,6-18 3-16,12-4 1 16,9-13-2-1,15 1 2-15,-7 0 1 16,-4-7 0-16,-10 13 0 15,-7 0 2-15,-14 19-1 0,-8 5 2 16,-6 14-2-16,-12 9-1 0,-2 12-2 16,-1 7 1-16,0 6-15 15,4 3-6-15,4 0-20 16,3 1-6-16,7-1-10 16,10 0-4-16,8 0-37 15,14 13-14-15,-1 2-22 31</inkml:trace>
  <inkml:trace contextRef="#ctx0" brushRef="#br0" timeOffset="10077.679">7980 9618 460 0,'-25'0'170'0,"25"0"-92"0,0 0-64 0,0 0 39 15,7 0-16-15,4 3-1 16,3-3-9-16,4 0-3 16,6-3-13-16,8-4-4 0,3 1-3 15,-3 0-2-15,3 0 1 16,4-1-13 0,0 1-6-16,-4 0-18 15,0 3-6-15,1-4-32 16,-1-2-12-16,-7-1-39 15,8 1-15-15,-5 0-10 16</inkml:trace>
  <inkml:trace contextRef="#ctx0" brushRef="#br0" timeOffset="10772.041">9109 9251 260 0,'3'-19'96'0,"4"0"-52"0,0 0-29 16,0 4 24-16,0 2-1 16,1-3 2-16,-5 7 4 15,4-4 5-15,-7 1-27 0,0 3 8 0,-3-1 1 16,-4 4 1-16,-8 3 3 15,-2 6-13-15,-8 3-3 16,-7 7-7-16,-3 15-2 16,0 13-6-16,-4 3-1 15,0 6-1-15,4 12 1 0,3 4-4 32,7 10 0-32,8 2 1 0,3-12 2 15,10 0-1-15,11-13 2 16,14-6-2-16,15-9-1 15,10-7 1-15,6-9-1 16,1-10-3-16,-7-8 2 16,-3-8 3-16,-5-5 3 15,-2-4-4-15,-8-9-1 0,-7 1 0 16,-7-8 2-16,-14 11-1 16,-3-4-1-16,-8 3-2 15,-14 3 1-15,-10 10 1 16,-4 9 2-16,-10 13-6 15,3 2 1-15,11-2-4 16,-4 12 0-16,11-9-14 0,7 0-4 16,10 0-16-16,7-7-6 15,19-9-37-15,6 1-16 16,3-11-71 0</inkml:trace>
  <inkml:trace contextRef="#ctx0" brushRef="#br0" timeOffset="11661.159">10506 8523 344 0,'-4'-3'129'0,"4"-3"-70"0,-3 6-31 0,3 0 35 0,0 0-18 15,0 0-3-15,7 0-12 0,0 0-4 16,3 0-14-16,4 0 3 0,4 6 3 15,0-3-4-15,3-3 0 16,4 7-6-16,6-4-3 16,5-3-2-1,2 0-3-15,1 0-2 0,0 0 1 0,-7 6-28 16,-7-3-10 0,-8 10-47-16,-10-1-18 0,-3 7-86 15</inkml:trace>
  <inkml:trace contextRef="#ctx0" brushRef="#br0" timeOffset="11882.679">10548 8937 408 0,'-11'10'151'0,"26"-7"-82"0,-5-3-58 0,1 0 32 16,3 0-12-16,11-3-1 15,10-1-14-15,11-2-7 0,3 3-6 16,0-3-20-16,-3 6-9 0,-7 0-35 16,-4 0-16-16,-3 0-56 0,3 0-26 15,-3-10 36 1</inkml:trace>
  <inkml:trace contextRef="#ctx0" brushRef="#br0" timeOffset="12282.42">11938 7696 324 0,'7'-47'123'0,"-10"34"-66"0,6 0-31 0,-3 7 34 16,4-3-15-16,-1 6-1 15,-3-4-8-15,0 7 0 16,0 7-20-16,-3 5 4 0,-4 7 1 16,-4 15-5-16,-3 4-1 15,0 6-7-15,0 0 0 0,3-10-5 16,4 1 0-16,3-4-1 16,4 7-2-16,11-7 3 0,7-3 0 15,3-3-1-15,4-6-2 16,-1-3 3-16,1-3 0 15,0-7-4-15,-1-3 1 32,-3 0 2-32,-3-3 1 0,-4 0-23 15,-3-3-12-15,-4-3-36 16,-4-4-17-16,-3 1-32 16,4-1-15-16,3 7-19 15</inkml:trace>
  <inkml:trace contextRef="#ctx0" brushRef="#br0" timeOffset="12584.019">12206 7768 376 0,'0'-10'140'0,"4"4"-76"0,-1-3-42 0,1-1 39 16,-1 1-10-16,1 6 0 15,3-1-13 1,0 4-6-1,-11 54-3-15,1-4-1 16,-4 6-13-16,0 10-6 16,0 3-6-16,10 19 0 31,4-10-2-31,4-21-1 16,3-13-10-16,-3-10-6 0,-4-6-23 15,0-6-10-15,-4-6-27 16,-6 0-10-16,-8-4-73 15,0 4-74 1,-3-16 83-16</inkml:trace>
  <inkml:trace contextRef="#ctx0" brushRef="#br0" timeOffset="12903.338">11501 8542 392 0,'-4'6'148'0,"8"-2"-80"0,3 2-57 0,0-6 34 16,3 3-6-16,1 0 4 16,3 0-9-16,4 0-1 15,10 0-18-15,14 1 2 0,18-4 1 16,11-4-8-16,-1-2-1 15,8 0-3-15,14-3 1 0,6-1-6 16,1 1-1-16,-4-4-13 16,4-3-7-16,3 4-22 15,-13-1-9-15,-15 4-15 16,-18 0-6-16,-21 9-16 16,-17 6-8-16,-11 10-51 31</inkml:trace>
  <inkml:trace contextRef="#ctx0" brushRef="#br0" timeOffset="13618.777">11942 9100 300 0,'-25'-22'112'0,"11"10"-60"0,-7-4-36 0,14 7 27 0,-1-1-6 16,-6 1 1-16,11-4-6 16,3 1 0-16,0-1-18 15,0 1 12-15,7-1 6 0,0 4-3 16,21-16 9-1,0 6-10-15,4 3-11 0,0 7-3 16,7 6-5-16,3 6 2 31,4 12-2-31,7 14 0 16,0 11-3-16,0 11-1 16,-15 2-1-16,-6 3 2 15,-18-2-1-15,-14-1 2 16,-10-9-9-16,-15 6 0 0,-10-9 4 15,-4-7 4-15,0-9-6 16,7-12 1-16,1-4-6 16,2-6 1-16,5-6 2 0,-1-6 1 15,7-1-2-15,8-2 0 16,10-4 2 0,3 1 0-16,4-1-2 0,7 3 2 15,11-2 1-15,7 5 0 16,7 1-3-16,0-1 0 15,-4 1-27 1,11-3-12-16,0-7-37 0,-1 0-12 16,1-12-62-16,7-4-25 15,0-3 39 1</inkml:trace>
  <inkml:trace contextRef="#ctx0" brushRef="#br0" timeOffset="13903.096">13219 8313 364 0,'-53'-12'134'0,"42"2"-72"0,-7 1-30 15,11 9 38-15,0 0-22 0,0 0-5 16,4 6-16-16,3-3-8 15,7 4-10-15,7-4 3 0,18 3 3 16,6-3-3-16,8 3-2 0,4 1-8 16,-8-1-1-16,-3 0-23 15,-7 4-8-15,-4 2-49 16,-11 1-21-16,1 12-100 16</inkml:trace>
  <inkml:trace contextRef="#ctx0" brushRef="#br0" timeOffset="14087.486">13095 8677 472 0,'-28'28'176'0,"24"-28"-96"0,57 0-80 0,-21-6 32 0,14-7-22 15,7 1-6-15,0-4-27 16,-4 7-10-16,1-4 17 15,-5 1-41-15,1-1-15 0,4 4-104 16</inkml:trace>
  <inkml:trace contextRef="#ctx0" brushRef="#br0" timeOffset="14651.845">14062 8078 412 0,'-14'-31'154'0,"14"18"-84"0,3-3-64 0,4 10 33 15,4-3-5-15,3-1 1 16,4-2-3-16,6 2-2 15,15-8-17-15,10-1 3 0,1 6 4 0,-4 4-2 16,7 12-1-16,3 10-1 16,8 9 3-16,-4 21-9 15,3 30-1-15,-7 8-3 16,-6 4 1-16,-11 3-4 16,-11-4 0-16,-18-2-1 15,-10-4 1 1,-24-12 0-16,-12 0 1 15,-13-13-5-15,-4-12-1 16,-3-7 1-16,-8-9 2 0,1-9-2 16,3 0 0-16,7-7-1 15,11-3-2-15,6-2 0 16,12-8 0-16,9-2 3 16,19 3 2-16,14-6 0 0,13-4-1 15,8 7 1-15,7 0-1 16,14 2 0-16,14 4 2 15,7 7-1-15,-7-1-1 16,-10 0-2-16,-11 4 1 16,-7-7-26-16,-8-3-9 15,-6 0-39 1,-4-10-15-16,-6 4-46 16,-1-3-18-16,-4-1-9 15</inkml:trace>
  <inkml:trace contextRef="#ctx0" brushRef="#br0" timeOffset="17437.513">6530 12386 244 0,'-18'-41'93'0,"11"29"-50"0,0-13-19 16,7 12 27-16,-3 1-6 0,-1-1 0 15,1-2-8-15,-1 11-2 16,4-5-20-16,0 3 0 0,0 3-1 16,0 3 1-16,4 3 1 15,3 6 7-15,7 1 3 16,3 8-1-16,5 11 0 16,9 8-6-16,1 10 1 0,3 7-5 15,-3 2-1-15,-4-3-4 16,4-3 1-16,0-9-6 15,7-6-1-15,3-10 2 16,4-10 1-16,7-2 1 16,-4-19 0-16,1-13-4 0,-8-16-3 31,-3-5 0-31,-4-14 1 16,-3-5-1-16,-4 5-1 0,-3-8 1 15,-4-4 1-15,-4-3-1 16,-2 6-1-16,-5 1-2 15,-3 15 1-15,-3 9 1 16,-1 7 2-16,-3 12-1 16,-3 16-1-16,-4 6 1 0,0 28-1 15,0 13 4-15,-8 6 5 16,-6 29-5-16,-14 18-2 16,-11 16-1-16,-10 21-1 15,-8 29 2-15,4-3 3 16,11 0-2-16,6 10 0 15,5-29-1 1,2-6 1-16,5-23-2 16,6-8-1-16,0-13-2 15,1-16 1-15,2-15 1 16,5-7 0-16,3-15-9 16,3-7-4-16,8-9-24 15,3-13-9-15,10-9-22 0,4-9-10 16,0-16-46-16,11-13-21 15,-4-6-16 1</inkml:trace>
  <inkml:trace contextRef="#ctx0" brushRef="#br0" timeOffset="17890.762">7916 12474 352 0,'-35'0'132'0,"21"0"-72"0,-4 3-28 0,11 0 38 16,0 0-17-16,0 1-4 15,4 2-22-15,3-3-6 16,3 6-13-16,1 1 1 0,20-1 4 0,15-3 2 16,14-2 3-16,7 5-4 15,-7-9 0-15,7 6-6 16,3 1 0-16,4 2-7 15,1-3-3 1,-12 10-4-16,-7 0 1 16,-10-4-26-16,-14 1-11 31,-15-10-131-31,-3 3-56 16,-7-6 53-1</inkml:trace>
  <inkml:trace contextRef="#ctx0" brushRef="#br0" timeOffset="18670.523">9232 12154 224 0,'4'-44'85'0,"3"26"-46"0,3-17 3 15,-3 19 34-15,0-6-5 0,4-3-2 16,-4 6-6-16,0 4-3 31,-17 27-32-15,-5 20-5-16,1 12-4 0,0 9-9 15,-7-6-3-15,0 3-7 16,3-6 0-16,1-3 0 16,10-7 0-16,3-6-3 15,8-6 0-15,6-9-1 16,4-4 0-16,7 1 0 0,11-10 0 15,3 0-2-15,15 6 1 16,6-3 1-16,1 10-1 16,-1 2 4-16,-3 10 0 15,4 10 1-15,6 3 2 16,-3 12-1-16,-4-3-1 16,-3-10 1-1,-10 7-1-15,-8-3 8 16,-7-3 7-16,-14-1 2 15,-7-2-1-15,-17-7-6 16,-15-3-4-16,-10-3-1 16,-7 3-1-16,-4-9-7 0,-14 0-2 15,-18-1-23-15,-7-9-8 16,4 4-11-16,11-4-3 16,-1-6-11-16,15 0-4 0,10-16-48 15,18-2-38 1</inkml:trace>
  <inkml:trace contextRef="#ctx0" brushRef="#br0" timeOffset="18991.995">9342 11866 400 0,'-22'-10'148'0,"22"10"-80"0,0 0-55 15,4 0 33-15,7 0-11 16,3 3 2-16,14-3-8 16,4 10-1-16,13-4-15 15,1-3-1-15,4-3 1 0,10-3-3 0,17-6 0 16,8 2-6-16,0 7-3 15,-4-3-3-15,0-3 1 0,4 6-43 16,-4 0-20-16,-4 0-52 16,-10 9-22-16,-14-2-36 15</inkml:trace>
  <inkml:trace contextRef="#ctx0" brushRef="#br0" timeOffset="19308.469">10869 12355 308 0,'-21'-13'115'0,"7"10"-62"0,7 0-27 31,3 3 36-31</inkml:trace>
  <inkml:trace contextRef="#ctx0" brushRef="#br0" timeOffset="19471.601">10820 12333 648 0,'3'-3'53'15,"8"0"-28"-15,3 0-3 0,4 3-2 16,6 0-6-16,8 0-3 16,7 0-6-16,0 0-2 15,3-7-1-15,4 4 1 16,7-3-13-16,0 3-3 0,-7 3-34 15,-11 6-12-15,-11 7-31 16,-9 5-11-16,-8 4-58 16</inkml:trace>
  <inkml:trace contextRef="#ctx0" brushRef="#br0" timeOffset="19671.799">10859 12665 348 0,'-43'22'129'0,"33"-15"-70"0,17-1-51 16,0 0 27-16,7-6-3 16,3 0 6-16,12-3-10 15,9-3-4-15,5-1-14 16,3 1-6-16,3 3-3 0,4 3-21 0,3 3-9 16,4 10-43-16,-3-1-16 15,-1 1-75 1</inkml:trace>
  <inkml:trace contextRef="#ctx0" brushRef="#br0" timeOffset="20641.665">12259 11831 300 0,'-18'-3'112'0,"11"3"-60"0,4-16-34 0,3 13 28 0,0-3-4 15,0 0-1-15,0-4-9 16,3-2-5-16,1-4-15 15,6-3 1-15,1-3 1 0,3 0-3 16,7 0 1-16,4-6-3 16,3 0 0-16,8 6-3 0,-5 0 1 15,1 0 0-15,0 3 1 16,-4 7-2-16,0 2 1 16,0 1 2-16,-3 9 5 15,0 6-8-15,7 1-1 16,-1 5-1-16,8 1 0 31,7 9 2-31,0 6 1 0,0 6-3 16,-4 10-1-16,-7 6-1 15,-6 13-2-15,-12 15 5 0,-10 13 4 16,-14 0-5-16,-25 7 0 16,-17 5-2-16,-11 0-2 15,-3-5 1-15,3-17 1 16,-7-2-1-16,-4-7-1 15,-3-16 1-15,7-12 1 0,14-9-3 16,11-17 0-16,6-11 1 16,15-14 2-16,11-2-1 15,17-10-1-15,17-15 1 16,15 2-1-16,4-5 0 16,2-1 0-1,8 10 0-15,4 3 2 16,3 12-1-16,-4 13 2 15,-3 10-4-15,-7 5-2 16,0 7-16-16,-11-3-7 16,-3 0-25-16,0-3-7 15,-4-10-12-15,0-3-2 16,4-9-28-16,0-4-12 0,6-12-22 16</inkml:trace>
  <inkml:trace contextRef="#ctx0" brushRef="#br0" timeOffset="21094.941">14016 10787 268 0,'14'-31'101'0,"-10"15"-54"0,-1-12-35 0,-3 18 26 15,0 1-5-15,0-3 3 16,0-1 0-16,-3 4 2 16,-5 5-21-16,1 8-3 0,0 11 0 15,-7 13 5-15,-7 7 3 16,-7 15 0-16,-7 19-2 0,-11 38-4 15,-4 18 0-15,-3 38-5 16,-3 10-1-16,10 21-6 16,11 10-1-16,10 3 1 0,11-22 2 15,14-13-1-15,18-15 2 16,13-16-4-16,19-22-2 31,10-25 0-31,-7-18-1 16,0-14-5-16,0-15 1 0,-8-15-25 15,-2-10-8-15,-8-10-36 16,-7-9-16-16,-7-12-96 16</inkml:trace>
  <inkml:trace contextRef="#ctx0" brushRef="#br0" timeOffset="22652.128">14841 11518 188 0,'18'-35'71'0,"-4"26"-38"0,-14-1-23 0,11 7 17 0,-11-3-9 16,3 3 0-16,-3 0-11 15,7 0-2-15,-10-1-3 0,3 4-2 0,-4 0 3 16,4 0-4-16,0 0 0 16,0 0 7-16,-3 0 13 15,-4 0-2 1,0 0-1-16,0 0-3 15,-1 0-5-15,5 0 0 16,-4 0-3 0,3-3 2-16,1 3-4 15,3-3-2-15,0 3 0 16,3-6-1-16,8 0 2 0,-11-1 1 16,3 1 5-16,-3 0 3 15,4 0 0-15,-4-1 3 16,4 1 2-16,-1-3 2 15,-3 5-1-15,4-5 1 16,-1 3 2-16,1-4 0 0,-1 7 2 16,-3-3 1-1,0 6 5-15,-3 0 3 0,-15 25 0 16,0 16-8 0,-17 18-1-16,-11 10-11 15,-7 13-4-15,0 9-2 0,4 12-1 16,-4 7-2-16,0-16-2 15,0-3 1-15,0 0-1 16,4-13-3-16,3 1 0 16,11-17 2-16,3-8 0 15,7-10-19-15,4-13-7 32,4-3-19-32,2-12-7 0,1-10-31 15,4-9-11-15</inkml:trace>
  <inkml:trace contextRef="#ctx0" brushRef="#br0" timeOffset="22923.051">14192 11373 348 0,'-3'-25'132'0,"10"25"-72"0,14 7-39 0,-3-4 35 0,3 6-12 16,11 7-2-16,3 9-6 15,0 6 0-15,7 13-20 16,1 19-3-16,-4 6 1 16,-4 19-6-16,-3 25-2 15,-15 3-6-15,-6 3-2 16,-1 0-19-16,8-6-7 16,0-7-20-16,6-18-8 15,8-22-25-15,3-10-11 16,8-18-70-1</inkml:trace>
  <inkml:trace contextRef="#ctx0" brushRef="#br0" timeOffset="23239.402">15413 12060 436 0,'-35'-3'165'0,"17"6"-90"0,14 0-72 32,4-6 31-32,0 3-11 0,11 0 0 15,3-6-3-15,11-4-3 16,17-2-9-16,25-7-7 0,4 0-2 15,-4 7 1-15,0-1 2 16,-4 7-41-16,-3 3-18 16,-7 6-64-16,4 16-28 15</inkml:trace>
  <inkml:trace contextRef="#ctx0" brushRef="#br0" timeOffset="23770.787">16983 11464 296 0,'10'-47'110'0,"-6"32"-60"0,-4-4-39 16,0 13 28-16,-4-4-6 15,-3 7 3-15,-7-3-5 0,-3 6 1 16,-1 0-18-16,-3 0 5 0,-8 9 2 16,-2 1 0-16,-12 15-1 15,-10 3-4-15,-6 16-2 16,-5 12-8-16,4 10-4 16,-3 9-1-16,-1 13-1 15,1 19 0 1,6-4 2-16,11 10-1 15,18-6-1-15,21-7 1 0,18-9-1 16,10-16 0-16,63-15 0 31,5-13-3-31,-15-25 2 16,-4-16 3-16,-13-12 1 16,-11-10-1-16,-11-3 1 0,-11 0 2 15,-13 1 4-15,-14 2-4 16,-19 3-3-16,-23 4-4 15,-12 9 1-15,-3 3-10 16,11 16-5-16,3 0-12 16,7 9-3-16,7-6-21 15,11 3-6-15,14-6-19 0,4 0-4 16,10-7-62 0</inkml:trace>
  <inkml:trace contextRef="#ctx0" brushRef="#br0" timeOffset="24103.438">17410 10693 420 0,'42'-12'156'16,"4"18"-84"-16,7 44-64 0,-22-25 32 0,1 13-14 16,3 28-1-16,-3 37-8 15,-11 13-2-15,-17 38-9 16,-4 2-2-16,-11 29 2 0,-10-6-1 16,-11 12 0-16,-6-6-3 15,-5-18 1 1,8-11-11-16,0-11-2 15,10-11-19-15,7-21-9 16,4-12-29-16,4-20-12 16,3-12-101-1</inkml:trace>
  <inkml:trace contextRef="#ctx0" brushRef="#br0" timeOffset="24940.391">12411 10643 280 0,'-14'-6'104'0,"0"2"-56"0,6 20-34 0,8-6 26 15,-7-1 2-15,4 0 7 16,3-5 1-16,3-1 4 16,4-6-29-16,8-7 1 0,2-6-1 15,8-15-5-15,10-16-1 0,15 0-7 16,24-3-2-16,21-22-6 0,0 0-1 16,29 6-1-1,13 3 1-15,-3 10-2 0,21 12-1 16,-38 13 1-16,42 18 1 15,3 17-1-15,-17 27-1 32,-22 13 5-32,-28 6 4 0,-21 16-1 15,-17 16 1-15,-22 6-5 16,-17-6-3-16,-11-19-9 16,-7-10-3-16,-4-12-16 15,4-10-6-15,0-9-33 16,11-9-15-16,6-6-56 15,5-7-26-15</inkml:trace>
  <inkml:trace contextRef="#ctx0" brushRef="#br0" timeOffset="25530.018">12495 10442 356 0,'-31'28'134'0,"27"-12"-72"0,1 0-59 0,6-10 26 0,4-3-4 16,7 0 4-16,-3-3-4 15,-1-3-1-15,5-6-13 16,2-7 0-16,4-3 0 0,8-6-2 15,9 0 0-15,15-12-1 16,11-17 2-16,6-5-3 16,26-17-2-16,31 11-2 0,10-4 0 15,36-4 0-15,11-2 1 16,38 9-5-16,-4 7 1 16,26 24 2-16,6 26 3 15,1 21 0-15,6 23 2 16,-13 12 0-16,-4 38 3 15,-11 15 1 1,-28-6 1-16,-14 3-4 16,-21 0 0-16,-18 10-7 0,-25-16-1 15,-13-10-5 1,-18-12 1-16,-11-12-38 0,-18-7-14 16,-13-3-45-16,-15-9-18 15,-7-10-58 1</inkml:trace>
  <inkml:trace contextRef="#ctx0" brushRef="#br0" timeOffset="26476.909">12107 14371 340 0,'-28'-34'126'0,"21"15"-68"0,0 0-59 0,7 13 25 0,0-7-7 15,0-6 1 1,4-3 4-16,6-6 1 0,11-3-12 15,18-7 4-15,18 4 5 0,13 2 0 16,-6 23 3-16,6 9-2 16,4 25-1-16,-3 9-4 31,-11 13 0-31,-14 22-3 0,-15 7 0 16,-17 8-1-16,-14-8 2 15,-7 5-5-15,-10-2-1 16,-8-4-4-16,0-6-3 15,-3-3 0-15,-11-10-1 16,-6-15 0-16,2-4 0 16,-3-5 0-16,11-17 2 0,14-2-1 15,10-13-1-15,18-3-2 16,11-7 1-16,14 1 1 16,-4 0 0-16,7-1 0 15,1 7 2-15,2 3-1 0,1 0-1 16,-4 3-19-16,-3 4-8 31,-7-1-26-31,17-9-62 16,1-7 11-1,2-2-77-15</inkml:trace>
  <inkml:trace contextRef="#ctx0" brushRef="#br0" timeOffset="26612.99">13536 14246 328 0,'18'-38'123'0,"-11"13"-66"0,0 12-38 0,-4 7 32 15,-3 6-8-15,4 3-1 16</inkml:trace>
  <inkml:trace contextRef="#ctx0" brushRef="#br0" timeOffset="26745.774">13568 14192 708 0,'-11'44'33'0,"1"6"-2"0,-4 10-14 15,-4 6-5-15,0 0-7 16,-10-4-2-16,-4 4-6 15,-3 0 0-15,-4-10-30 16,7-5-13-16,1-11-18 0,3-2-6 16,3-10-41-16,7-12-19 31,4-13 0-31</inkml:trace>
  <inkml:trace contextRef="#ctx0" brushRef="#br0" timeOffset="26963.364">13148 14274 324 0,'0'-10'121'0,"7"10"-66"0,18 7-36 0,-8-1 34 15,1 13-16-15,7 9-3 16,7 10-5-16,3 12 1 16,-3 6-16-16,-4 1-4 0,0 2-2 15,-7 4-4-15,0-7-3 16,0-2-20-16,1-1-8 15,-1-6-39 1,0-6-17-16,4-13-89 16</inkml:trace>
  <inkml:trace contextRef="#ctx0" brushRef="#br0" timeOffset="27165.003">13907 14594 296 0,'14'-25'110'0,"0"12"-60"0,-4 7-39 15,-3 3 28-15,4-1-10 16,7-2 0-16,6 0-5 16,12-3-3-16,16-1-11 15,8 4-4-15,0 0-2 0,-7 2-9 16,0 4-4-16,-3 0-37 16,-4 4-17-1,-4 2-94 1</inkml:trace>
  <inkml:trace contextRef="#ctx0" brushRef="#br0" timeOffset="27418.853">14887 13938 348 0,'-3'-50'132'0,"6"44"-72"0,8 0-44 0,-11 6 32 16,7 3-9-16,0 6 2 15,0 16-6-15,0 3-1 16,0 19-19-16,0 7-7 0,-3 8-1 16,-4 14-4-16,0 12-2 0,0 2-7 15,-4-5-1-15,1 6-39 16,-1-9-14-16,4-7-27 16,4-19-11-16</inkml:trace>
  <inkml:trace contextRef="#ctx0" brushRef="#br0" timeOffset="27849.925">15173 14111 236 0,'7'-129'90'0,"11"70"-48"0,6-10-20 0,-2 40 26 0,-1 1-8 16,3-6 2-16,1 2-2 15,0 10 2-15,3 4-23 16,7 14 9-16,8 8 5 0,2 5 5 0,5 16 2 15,-4 19-9-15,-4 12-4 16,-7 23-7-16,-6 2-2 16,-12 10-6-16,-6 16-2 15,-11-1-4-15,-7-11 1 16,-7-8-2-16,-15 1 2 16,-2-6-2-1,-8-20 0-15,-3 1-6 16,3-19-1-16,0-16-4 15,-3-9 1-15,3-13 1 16,7-15 2-16,14-7 1 16,15-6 1-16,10 0-3 15,7-3 2-15,4 3 1 16,10 3 0-16,4 10 0 0,10 3 0 16,0 6 0-16,4 0 0 15,-4 9-7-15,-3 1 0 16,-3 2-35-16,-5 4-12 0,1-1-25 15,-7-2-11 1,-8-4-213 0,-10-5 129-16</inkml:trace>
  <inkml:trace contextRef="#ctx0" brushRef="#br0" timeOffset="28516.863">10926 14434 316 0,'-11'6'121'0,"18"-6"-66"0,-3-6-64 16,10 3 117-16,3-7-37 15,4 4-12-15,4-4-12 16,0 1-29-16,0 3-2 0,6 0-1 16,5-1-2-16,6 1 0 0,18 0-5 15,-4-1-3-15,8 1-5 16,-11 0 0-16,-7 6 2 31,-8-3 1-31,-6-3-30 0,-4 6-12 16,-10 0-24-16,-4 6-9 15,-7-3-27-15,-7 13-13 16,-3-4-41 0</inkml:trace>
  <inkml:trace contextRef="#ctx0" brushRef="#br0" timeOffset="28734.603">11109 14631 320 0,'-18'16'121'0,"18"-4"-66"0,4-8-36 16,-1-1 32-16,1-3-8 15,7 0 1-15,6-3-7 16,11-1-2-16,22-2-20 16,3-3-9-16,3-4-2 15,1 1-5-15,-8-1 0 16,-7 4-19-16,-6-1-9 15,-5 10-21-15,-6-3-6 16,-4-3-19-16,-7 6-5 16</inkml:trace>
  <inkml:trace contextRef="#ctx0" brushRef="#br0" timeOffset="29550.188">6742 14048 348 0,'0'-28'129'0,"7"15"-70"0,10 10-27 0,-10-6 38 15,0 12-24-15,4 3-8 16,3 10-10-16,4 9-3 31,6 6-14-31,15 1 2 0,7 8 3 0,7 1-6 16,3 3-1-16,-3-6-1 15,7-4 0-15,4-12-2 16,10 3-1-16,4-12-6 16,-8-7 1-16,-6-9 2 15,-15-7 1-15,-7-11 1 16,-6 2 0-16,-8-16-5 0,-7-2 1 16,-3-17 0-16,-4 1 0 15,0-10-3-15,-4 7 2 16,1 3-4-16,0 9 1 15,-1 6 0-15,1 7 2 16,-1 2 3-16,1 7 4 16,0 4-7-16,-1 5 0 0,-3 1 0 0,0 5 3 15,-7 10 2 1,-3 10 1-16,-4 15 0 0,-4 32 2 16,-3 6 1-16,-4 21 1 15,-6 17-4-15,-8 31-3 16,-7-7 0-16,-3 4-1 31,-4 6 0-31,7-16 2 0,4-12-3 16,3-10 0-16,4-12-10 15,7-19-3-15,7-16-17 16,3-12-6-16,4-13-31 16,3-9-14-1,4-16-42-15,0-3-17 0,11-3-2 16</inkml:trace>
  <inkml:trace contextRef="#ctx0" brushRef="#br0" timeOffset="29966.301">8174 14440 328 0,'-21'-6'123'0,"21"12"-66"0,-7 13-47 16,7-16 30-16,-4 6-11 0,8 10 0 15,-1-6-1-15,8 2 2 16,3-2-16-16,0-7 7 0,7 0 6 16,11-6-9-16,7-6-2 15,0-3-9-15,10-1-5 16,4 1-15-16,-4 3-6 15,-3-1-30 1,-4 4-11-16,-3 0-18 16,-4-6-6-16</inkml:trace>
  <inkml:trace contextRef="#ctx0" brushRef="#br0" timeOffset="30422.188">9105 14057 340 0,'0'-31'129'0,"11"25"-70"0,-11 0-31 16,0 6 35-16,0 0-16 0,0 0-2 15,-4 6-20-15,-3 6-7 16,-7 13-11-16,-7 10-1 0,-4-1 1 31,8 4-3-31,-8 6-3 0,7-3 0 16,8-4 1-1,6-5-10-15,8-4-2 0,3-6-4 16,10-6 1-16,8-7 5 16,7-3 2-16,3 0 4 15,4 1 1-15,7-1 3 16,14 3 1-16,3 7-4 0,1 0-1 16,-4 3 1-16,-7 3 0 15,-11 3 7-15,-7-3 4 16,-7 0 6-16,-6-4 2 15,-8 1-3-15,-4 6-1 16,-3-3-4-16,-14-3-1 16,-10 0-8-1,-15-7 0-15,-10 7-30 16,-11-9-10-16,0 5-27 16,3-8-9-16,5-1-20 15,-1-3-7-15,10 0-38 16</inkml:trace>
  <inkml:trace contextRef="#ctx0" brushRef="#br0" timeOffset="30637.807">9137 14076 324 0,'-7'-12'123'0,"10"-20"-66"0,4 29-40 16,4-3 30-16,0 0-5 0,6-10-1 15,8 0-11-15,10 1-6 16,15-4-14-16,6 9-9 0,15 10-3 31,-11 10-61-31,-11 12-25 16,-7 0-38-16,-3 9-12 31</inkml:trace>
  <inkml:trace contextRef="#ctx0" brushRef="#br0" timeOffset="31024.137">8735 15425 328 0,'0'-35'123'0,"3"23"-66"0,4-1-29 0,-3 4 38 16,3 2-21-16,0 4-3 15,0 6-15-15,4 7-5 16,-1 9-13-16,1 15 1 0,-1 7 1 15,1 9-6-15,0 3-3 16,-4 7-4-16,0-1 1 0,-4-2-23 0,1 2-12 16,-4-8-19-16,0-8-8 15,-4-14-37-15,1-7-16 16</inkml:trace>
  <inkml:trace contextRef="#ctx0" brushRef="#br0" timeOffset="31219.771">8548 15635 376 0,'21'-10'140'0,"11"4"-76"0,3 3-59 16,-17-3 30-16,6 2-19 16,-10-2-3-16,32 3-11 15,14-6-1-15,7-7-1 0,-3-6-14 0,-4 3-5 16,-7-9-32-16,0 6-13 15,-4 0-41-15,4 0-16 16,7-6 13 0</inkml:trace>
  <inkml:trace contextRef="#ctx0" brushRef="#br0" timeOffset="31541.333">9641 15183 400 0,'-14'16'151'0,"-7"-10"-82"0,0 13-61 0,14-10 34 16,-14 7-17-16,0 6-3 15,-11 3-12-15,0 0-6 16,7 3-3-16,4 1-1 0,7-4 2 31,11 0-6-31,10 0 1 0,3-3-6 16,11-3-1-16,11-4 0 16,3-2 1-16,1-1 6 15,3-2 1-15,3 2 2 16,0 1 0-16,4 2 0 15,-11 1 2-15,-10 0 16 16,-7 3 9-16,-11 3-1 0,-7 0 2 16,-7-1-14-16,-7 1-5 15,-8-3-9-15,-2-6 0 16,-5 2-35-16,-9-8-15 16,-15-10-42-16,-4-7-20 15,8 1-59-15</inkml:trace>
  <inkml:trace contextRef="#ctx0" brushRef="#br0" timeOffset="31757.301">9680 15108 356 0,'21'-28'134'0,"-3"28"-72"0,14-4-52 0,-15 4 28 0,15 0-17 16,7 4-2-16,7-4-11 15,-11 0-3-15,15-4-3 16,-12 1-4-16,-2 3 1 0,-5 0-12 16,-2-3-5-16,-8 6-36 15,-7 0-16-15,-4 10-84 16</inkml:trace>
  <inkml:trace contextRef="#ctx0" brushRef="#br0" timeOffset="32104.563">8717 16290 440 0,'0'6'165'0,"7"-6"-90"0,4-6-68 0,-4 0 36 0,7-4-12 16,7-2 2-16,18-7-19 15,7 3-6-15,10 1-5 16,4-4-3-16,7-3 1 0,21-13-1 16,22-2 0-16,-4-10 0 15,7 0 2-15,6 3-19 16,-6-6-8-1,-17-1-31-15,-22 11-13 16,-18-4-58-16,-21 3-24 16,-24 3 7-1</inkml:trace>
  <inkml:trace contextRef="#ctx0" brushRef="#br0" timeOffset="32442.726">9469 13123 392 0,'-11'-53'148'0,"4"47"-80"0,7-7-48 16,3 7 37-16,-3 6-9 15,4 25-1-15,-4 16-11 16,-4 34-3-16,-6 44-18 31,-8 31-9-31,1 45-2 0,2 40-1 0,1 25 3 16,4 16-8-16,3 3-3 16,0-6-13-16,3-13-4 15,1-18-17-15,3-20-5 16,10-34-32-16,8-28-12 15,7-31-96-15</inkml:trace>
  <inkml:trace contextRef="#ctx0" brushRef="#br0" timeOffset="33159.042">14605 15700 320 0,'-25'-3'121'0,"29"-3"-66"0,-1 0-40 15,1 3 29-15,14 0 0 0,6-1 5 16,4 4-4-16,11 0-1 16,0 0-24-16,0-3-5 0,-4 0-1 15,-3 3-8-15,0-3-1 16,-4 3-36-16,-7-3-17 16,-3 6-57-16,-1-3-25 15,1-3-38-15</inkml:trace>
  <inkml:trace contextRef="#ctx0" brushRef="#br0" timeOffset="33426.405">14838 15230 408 0,'-11'-16'151'0,"4"16"-82"0,7 7-52 0,0-4 38 16,0 6-22-16,0 16-4 0,0 10-13 16,-3 12-5-16,3 22-6 15,-4-3-4-15,11 15 2 0,-3 1-4 0,6 6-2 16,4-4-29-16,-3-9-14 16,0-12-36-16,3-10-15 15,7-6-77 1</inkml:trace>
  <inkml:trace contextRef="#ctx0" brushRef="#br0" timeOffset="33921.817">15575 15412 360 0,'-21'-3'134'0,"10"12"-72"0,-6 4-33 0,6-10 39 16,-3 3-31-16,0 4-9 0,0 2-18 16,0 1-5-16,0 2-3 15,0-2 1-15,-1 6 2 0,8-4-4 0,0-5-1 16,4-4-11-16,3-3-3 15,0-3-2-15,7-3 2 16,7-6-3-16,7 2 0 16,7-2 8-16,11 6 2 15,3 0 2-15,8 12 4 16,-1 10 0 0,-3 3 3-16,-7 6 8 15,-4 10 5-15,-7-1 2 16,-6 4-1-16,-8 3 9 15,-7 0 6-15,-4-3 1 16,-10-1 1-16,-10-2-14 16,-8-7-6-16,-14 1-8 15,-7-13-4-15,-3-10-31 0,-1-3-15 16,1-12-35-16,0-3-14 16,3-1-87-1,7-9-47-15,4-3 111 16</inkml:trace>
  <inkml:trace contextRef="#ctx0" brushRef="#br0" timeOffset="34143.797">15455 15224 388 0,'18'-13'145'0,"7"7"-78"0,17-10-43 0,-17 16 40 15,13-3-20-15,5 0-5 31,6-3-18-31,-3-4-8 0,0 1-8 16,-4 0-8-16,-3-1-3 0,-7 10-30 16,-8-3-14-16,-6 9-29 15,-7 4-13-15,-8 12-81 32</inkml:trace>
  <inkml:trace contextRef="#ctx0" brushRef="#br0" timeOffset="34475.553">14263 16563 408 0,'-7'9'151'0,"21"-6"-82"0,18 4-50 0,-11-7 37 16,7-4-11-16,7 1-2 15,18-3-11-15,25-3-5 0,14-1-15 16,6-6-3-16,29 7 1 0,7 0-8 16,18-1-1-16,17 7-1 15,-10 3 2-15,14 0-3 16,-4 3 0-16,-17 4-30 15,-7-4-14-15,-11-3-68 16,-11 0-27-16,-35-10-50 16</inkml:trace>
  <inkml:trace contextRef="#ctx0" brushRef="#br0" timeOffset="35508.777">21043 13477 420 0,'-28'-106'156'0,"14"74"-84"0,7-2-51 15,7 25 39-15,0-1-25 16,0 7-5-16,0-3-7 16,10-4-3-16,5 20-10 15,6 15 7-15,0 16 3 0,7 28 1 0,11 12 2 16,10 23-9-16,8 21-1 16,10 0-7-16,-7 4-2 15,0 3-4-15,-7-13-1 0,-4-9-1 16,-3-23 0-16,-4-18-9 15,-3-15-3-15,-11-17-15 32,-7-34-57-32,-7-12-5 15,-6-13-74-15,-5-19-32 16,-3-3 45 0</inkml:trace>
  <inkml:trace contextRef="#ctx0" brushRef="#br0" timeOffset="35809.107">22236 12985 440 0,'-7'-3'165'0,"3"12"-90"0,-10 26-63 16,7-16 37-16,-4 18-8 16,-3 7 2-16,-3 22-14 0,-5 28-6 15,-9 22-13-15,-19 25-6 0,-6 25-1 16,-15 26 2-16,-3 21 2 15,7 31-8-15,0 4-1 0,4 9-2 16,10 4-1-16,0 2-10 16,21-22-5-16,4-12 2 15,7-28 2-15,3-22-12 32,7-29-7-32,8-31-23 0,-1-40-9 15,11-32-50-15,0-38-22 16,4-28-2-1</inkml:trace>
  <inkml:trace contextRef="#ctx0" brushRef="#br0" timeOffset="36231.343">22772 13524 412 0,'-53'13'154'0,"46"6"-84"0,0 0-57 0,7-19 35 15,3 9-7-15,8 0 2 16,10-2-12-16,21-1-7 16,11-6-13-16,7-6-5 0,21-13 0 15,22-6-1-15,6 3 0 0,4 0-3 16,3 3-2-16,-13 7-15 15,-19 2-7-15,-17 10-55 16,-14 13-23-16,-17 9-107 16</inkml:trace>
  <inkml:trace contextRef="#ctx0" brushRef="#br0" timeOffset="36431.421">22655 14543 372 0,'-53'41'140'0,"57"-38"-76"0,14 7-42 15,-1-20 39-15,26 1-19 0,31-10-3 16,10-12-17-16,29-4-6 16,11-5-9-16,-8 11-7 0,1 4-3 15,-8 3-23-15,-7 7-10 16,-7 5-43-16,-10 4-17 15</inkml:trace>
  <inkml:trace contextRef="#ctx0" brushRef="#br0" timeOffset="37436.004">24536 13515 316 0,'-32'-47'121'0,"21"34"-66"0,-10-2-33 0,14 5 31 0,-3-8-11 15,3 2-2-15,-1-3-14 0,8-3-3 16,8 0-14-16,2-6 3 0,4-3 4 16,14-10-2-16,11-12 2 15,18 2-3-15,17-8 0 16,3-1-3-16,12 10 1 16,16 0-2-16,1 15 0 31,-3 13-1-31,-5 13 2 0,-6 34 1 15,-11 32 1-15,-17 21-2 16,-26 32-1-16,-23 21-3 16,-26 7 1-16,-10 7-2 15,-18-4 0-15,-24-13-3 16,-15-6-2-16,-3-5 1 16,-4-8-1-16,-14-8 0 0,8-20 0 15,6-18-3-15,36-32 2 16,6-3-4-16,4-15 1 15,8 6 2-15,13-19 1 0,11-19-2 16,18 0 2 0,-1 7 1-16,29-14 0 0,32-8 0 31,13 6 2-31,1 9-3 0,7 13 0 16,-15 6-8-16,-10 9-4 15,-10 7-42-15,-4-1-18 16,-8-2-54-16,-2-7-19 15,-1 4-22 1</inkml:trace>
  <inkml:trace contextRef="#ctx0" brushRef="#br0" timeOffset="37783.194">27012 12941 504 0,'11'-31'189'0,"-11"31"-102"0,0 0-101 16,-11 16 80-16,-6 15-35 0,2 0-11 31,1-3-8-31,-7 16-9 0,-14 38-2 0,7-23 2 15,3-8-2-15,-10 24 2 16,3-9-2-16,-14 15-1 16,7-12-8-16,-10 19-5 15,7-13-11-15,-11 7-5 16,10-13-22-16,-6-3-7 16,7-7-41-16,3-12-14 0,7-9-57 15</inkml:trace>
  <inkml:trace contextRef="#ctx0" brushRef="#br0" timeOffset="38035.869">26398 13073 364 0,'-24'-110'137'0,"17"76"-74"0,3 12-38 0,1 15 38 16,3 7-23-16,0 10-7 15,7 15 2-15,3 16 1 16,4 9-18-16,7 9-4 0,8 17 0 0,2 5-6 16,8 20-2-16,0-7-3 15,-4-7 0-15,4 4-22 0,-7 0-9 16,3-12-30-16,-3-13-14 16,0-13-45-1,-1-16-18-15,1-8-19 16</inkml:trace>
  <inkml:trace contextRef="#ctx0" brushRef="#br0" timeOffset="38266.872">27291 13446 404 0,'-18'-6'151'0,"29"12"-82"0,6-3-56 0,-2-3 33 16,9 0-20-16,19 0-2 16,17 0-12-16,17 0-5 15,-3 3-4-15,7 0-9 0,-6 1-4 16,-1 2-36-16,-7 0-17 16,0 7-85-16</inkml:trace>
  <inkml:trace contextRef="#ctx0" brushRef="#br0" timeOffset="38798.357">28374 12443 356 0,'-32'-22'134'0,"22"19"-72"0,-5-1-30 32,12-2 38-32,-8 6-24 0,4 0-6 15,0 6-15-15,0 1-6 16,4 2-11-16,6 7 1 0,4 6 2 16,7 0-2-16,11 3 0 15,14 3-3-15,17 0 1 16,15-3-4-16,3-6 0 15,7-3-1-15,0-10-2 0,7-3 3 16,4-12 0-16,-11-1-1 0,-7 1-2 16,-10 0 3-16,-11 5 2 15,-18 11 4 1,-7 15 2-16,-17 9 6 0,-18 13 1 16,-25 25-9-16,-10 31-3 31,-15 7-9-31,-6 28-2 0,-1 15 6 15,11-2 4 1,4-4-2-16,10-3 0 0,14-22-6 16,11-12-2-16,7-7-1 15,7-15 2-15,4-13-3 16,-1-16 2-16,1-15-15 16,-1-13-4-16,-3-9-41 0,-7-10-18 15,-7-5-137 1</inkml:trace>
  <inkml:trace contextRef="#ctx0" brushRef="#br0" timeOffset="39597.803">30036 11932 420 0,'-8'-91'156'0,"-9"66"-84"0,-8-16-73 16,4 9 29-16,-11-11-18 15,-21-8-1-15,-28-8 10 16,-32 2 5-16,-38 4-12 15,-47 9-7-15,-45-6-3 0,-47 3 0 0,-45-3 1 32,-35 3-1-32,-47 6-2 0,-34 13 3 15,-36 15 0-15,-35 26-1 16,-21 18-2-16,-32 22 5 16,-32 48 1-16,-3 43 2 0,-25 47 2 15,7 35-5 1,10 41-3-16,43 27-6 15,32 1-2-15,39 6-6 16,52-12-3-16,74-14 0 16,36 4-1-16,67-15 6 15,35 6 4-15,43-10-1 0,49 0 0 16,42 7-3-16,56-7 1 16,54 9 5-16,35-2 2 0,66-4 4 15,44-2 1-15,62-11 7 16,64-24 4-16,64-16 4 15,53-25 1-15,49-15-2 16,46-36 0-16,52-43 2 16,29-34 2-16,113-51-7 15,3-44-3-15,-13-43-4 0,-1-45-2 16,4-46 1-16,-4-54 1 16,11-56-3-16,3-44-3 15,-13-47-18-15,-15-32-6 16,-32-24-22-16,-63-20-9 15,-78 17 2-15,-102 2 4 16,-119 38 71 0,-128 47 32-16,-124 7 5 15,-112-7 3-15,-99 25-37 16,-110 16-18-16,-80 40-9 16,-89 32 0-16,-63 41-9 15,-68 63-1-15,-38 81-29 0,-10 65-12 16,31 54-72-16,77 54-30 15,96-13-19-15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7-05-28T21:04:38.591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6438 5573 264 0,'-7'0'101'0,"11"-10"-54"0,-4 10-28 0,0 0 29 16,3-3 0-16,-3 3 6 16,0-6-7-16,0 3-4 15,0-3-24-15,0 2 2 0,0-2 0 0,-3 6-7 16,3 0-3-16,-4 0-4 15,4 0-2-15,0 0-3 16,0 0 1-16,0 6 0 16,0-6 1-16,0 0 0 0,4-6 2 15,-1 12-3-15,1-6 0 16,-1 0 8-16,1 0 2 16,-4 0-2-16,0 0-1 15,7 0-2-15,-4 4 2 16,4-4-5-16,-3 0-1 31,3 6-2-31,4-6 1 0,-1 3 2 16,1-3 2-16,6 9-3 15,5 7-3-15,2 3 4 16,8 6 1-16,7 0 0 16,-4 6-1-16,-3 7-3 15,3-3 1-15,4-1 2 0,0 4 2 16,3 2-6-16,-3-2-2 15,-4-13 2-15,-7-3 3 16,-6-6 3-16,-5-1 3 16,-3-5-5-16,-3-1-3 0,-4-2 1 15,0-1 0-15,-11-3-4 16,1 0 1-16,-11 3-29 31,-4-3-19-31,-3 1-9 16,0-1-32-16,0-3-13 15</inkml:trace>
  <inkml:trace contextRef="#ctx0" brushRef="#br0" timeOffset="337.501">6911 5479 320 0,'11'-32'121'0,"-1"14"-66"0,1-11-38 16,-4 23 30-16,0-3-5 0,-4-1 1 16,1 7 1-16,-4 3 0 15,0 6-24-15,-4 4 10 0,-6 9 5 16,-4 3-6-16,-4 9-2 0,-3-3-4 16,0 10 0-16,-4 6-18 15,-3 12-4-15,-11 7-2 16,-7 9 0-16,0-12-2 31,4-1 2-31,3-2-4 0,7-4 1 16,8-9-9-16,6-13-2 15,7-3-16-15,11-12-6 16,7-7-20-16,8-9-9 16,2-6-59-16,8 3-25 15,0 3-5 1</inkml:trace>
  <inkml:trace contextRef="#ctx0" brushRef="#br0" timeOffset="620.824">7168 5833 476 0,'-3'-9'178'0,"3"9"-96"0,3 0-65 0,-6-3 43 0,-1 6-23 16,8 3-6 0,-4 10-12-16,3 6-4 0,1 12-9 15,0-6-2-15,-1 0 2 16,1 7-5-16,3-1-3 0,0 1-15 16,0-4-4-16,0 1-24 15,-4-1-12-15,4 0-33 16,-7-2-16-16,7-7-84 15</inkml:trace>
  <inkml:trace contextRef="#ctx0" brushRef="#br0" timeOffset="1401.169">7800 5554 236 0,'-7'-22'88'0,"7"10"-48"0,-4 8-29 15,4-2 21-15,0 6-8 16,0-3-2-16,0 0-6 0,0 3 0 16,4-3-9-16,-4 3 7 0,0 0 5 15,0 0 18-15,0 0 10 16,0 0 3-16,0 0 2 15,0 0-15-15,0 0-5 0,0 3-10 16,0-3-4-16,0-6-8 16,0 6-4-16,0 0-1 0,3 6 5 15,4 3 0 17,4 1 1-32,3 2 0 0,4 7-3 0,6 12-3 15,8 4 0-15,4 2 1 16,2-5-3-16,1 5-2 31,3-2 2-31,-6-10 0 0,-5 3 5 16,-6-3 3-16,-4-6-2 15,-3-6 2-15,-4-1-6 16,-3-6-1-16,-1 1-2 16,-3-4-2-16,-3 0-2 15,-4-3-1-15,0 0-31 16,-4 0-13-16,4 3-38 0,-7-6-14 15,4 0-35-15,-1-3-14 16,1-1-4 0</inkml:trace>
  <inkml:trace contextRef="#ctx0" brushRef="#br0" timeOffset="1671.186">8266 5523 348 0,'3'-10'132'0,"-3"4"-72"0,0 6-39 0,0 0 35 15,0 3-1-15,0 7 3 16,0-4-5-16,-3 9-3 16,-1-2-27-16,1 6 2 0,-1 3-1 15,0 6-4-15,1 16 1 16,-1 9-10-16,1 7-2 0,-8-1-5 16,-6 17-1-16,-8 5-1 15,-3 7-2-15,0 0 1 16,3-16-1-16,0-9-7 15,8-10-3-15,6-9-19 0,7-10-6 16,4-12-31-16,11-3-10 31,7-6-42-31,3-7-17 0,0-6-38 32</inkml:trace>
  <inkml:trace contextRef="#ctx0" brushRef="#br0" timeOffset="1923.589">8470 6015 516 0,'4'-25'192'0,"3"15"-104"0,0 4-72 0,-4 0 45 16,-3 6-24-16,4 3-4 16,3 10-15-16,0-4-4 15,-7 7-8-15,0 15-4 0,-4 10 1 16,1 3-4-16,-4 3-2 0,0 6-18 15,3-3-9-15,4-3-22 16,0-9-9-16,7-7-61 16,7-9-24-16,1-12-44 15</inkml:trace>
  <inkml:trace contextRef="#ctx0" brushRef="#br0" timeOffset="2988.67">12986 5723 236 0,'21'-34'90'0,"-10"15"-48"0,-1 3-12 0,-3 7 31 16,0-4 2-16,4 1 2 16,-1-1-10-16,1 1-2 0,0-4-29 15,-1 7 4-15,1-1 2 0,-4 1 4 16,0 3 1-16,-4-4 1 15,-3 16 0-15,-7-2-17 16,-7 14-7-16,-3 11-1 31,-8 8 0-31,-7 13-3 0,-7 4-3 16,-3-1-5-16,-4 0 0 16,4-6 2-16,3-12 1 15,7-7-6-15,8-3 0 16,2-3-15-16,5-6-5 15,3-4-15-15,3-2-4 16,4-1-30-16,0-6-12 0,7-3-8 0,0-9-3 16,7-7 3-16,7-12 3 15,-3-16 35-15,3-3 20 16,0-22 60-16,-11 9 30 16,1 7 12-16,-8 3 7 15,4 9 1-15,0 13 2 16,4 9-21-16,3 10-7 31,-3-1-7-31,13 32 11 16,4 7-17-16,0 8-15 15,4 7-9-15,0 6-11 16,-4-3-1-16,-3-6-14 16,-4 6-5-16,-4-12-36 15,-3-1-16-15,8 1-40 0,-8-7-16 16,7-3-50-1</inkml:trace>
  <inkml:trace contextRef="#ctx0" brushRef="#br0" timeOffset="3372.741">13109 5786 428 0,'-14'-31'159'0,"14"28"-86"0,0 3-65 15,4 0 32-15,3 0-8 16,7 12 3-16,0 1-6 0,7-4-1 15,7 0-15-15,1 7 5 0,2 3 3 16,1 6-3-16,0 3 0 31,-4 0-8-31,-7-2-2 0,-3 2-4 16,-8 0-3-16,-3 6 0 16,-10 1 1-16,-8-1-1 15,-6-2 2-15,-8-4-4 16,-3-6 0-16,-4-9 1 15,4-4 0-15,0-3 0 16,3-3 2-16,0-3-1 0,8-3 2 16,2-3-4-16,12 6-2 15,6-9-1-15,8 5 0 16,10-5 3-16,14 0 2 16,4-4-11-16,4-3-6 15,-1 4-38-15,-7-1-17 16,-3 1-62-1,3 5-26-15,1-15-20 16</inkml:trace>
  <inkml:trace contextRef="#ctx0" brushRef="#br0" timeOffset="4057.085">14002 5588 308 0,'-14'-9'115'0,"14"3"-62"0,-11-7-38 0,11 13 29 0,0-6 0 16,0-3 3-16,0 9 1 16,0 0 2-16,0 0-27 15,0 6 5-15,4-3 0 0,-1 3 0 16,4 7 3-16,0 15-15 0,4 0-7 15,6 4-3-15,5 2-2 16,2-3 0-16,5-5 0 16,2-5-2-16,1-8 1 15,0-4-2-15,0-12 2 0,-1-12-2 16,-6-4 2-16,3-6-2 16,-7-3 2-16,-3-1-2 15,0 1-1-15,-4 6 1 16,-4 3 5-16,-3 7 4 31,-7 2-1-31,-3 10 0 16,-8 10-5-16,-6 12-1 15,-8 18-1-15,-3 8 1 16,-8 11 0-16,-2 1 1 16,-1-1-2-16,-7 32-2 15,11-12-2 1,6-10-1-16,8-13-16 15,4-9-7-15,3-13-23 16,7-5-6-16,-1-14-26 16,8-5-11-16,0-10-31 0,15-6-10 15,2-16-10 1</inkml:trace>
  <inkml:trace contextRef="#ctx0" brushRef="#br0" timeOffset="4504.201">14538 5889 420 0,'-14'-9'156'0,"10"15"-84"0,4-18-71 0,0 12 32 16,0-3-7-16,0 3 2 15,0 0 0-15,0 0 2 16,0 0-16-16,7-3-4 0,0-1 1 15,4 1-1-15,3 0 4 16,4 0-7-16,6 3-2 0,8 6-1 16,-4 7 2-16,4 6-1 15,-4-1 0-15,-3 1-3 16,-11 0 1-16,-7-3 7 16,-14-1 3-16,-10 1-9 15,-12 6-1-15,-2-3-5 0,-8 0-2 31,0-1 14-31,7-8 7 16,4 2-8-16,7-5-5 16,7-1-5-16,3-6-2 0,4-3 2 15,11-3 2-15,10-4 0 16,7 1 2-16,11-7-7 16,6 7-1-16,5 6-3 15,-1-4 2-15,-7 7-29 0,-3-6-12 16,-4 3-53-16,-3-3-24 15,-4 2-80 1</inkml:trace>
  <inkml:trace contextRef="#ctx0" brushRef="#br0" timeOffset="6318.735">4403 9724 348 0,'-4'10'132'0,"4"-1"-72"0,0 4-41 0,0-13 54 16,0 12-18-16,0-2-6 15,0-1-6-15,0-3-24 16,0-3 4-16,-3-3 1 0,-1 0-6 15,-3-15-3-15,7-4-2 0,0-6 1 16,7-13-3-16,-3 0-1 16,-1-12-6-16,1-6-1 15,3-13-1-15,3-16 1 16,8-6-2-16,3 4 2 16,7-4-2-16,8-7 2 15,2 14-2 1,5 5-1-16,3 17-2 15,-15 8-1-15,1 23 2 16,-7 12 2-16,0 16 2 0,-8 19 1 16,-3 15-2-16,-3 4-2 15,-4-1 1-15,-7 7-1 16,0 9-3-16,3 0 2 16,1-3 1-16,-1-3 0 0,5-3 0 15,-1-7 0-15,3-9 0 16,1-6 0-1,6-22 0-15,8-13 2 0,3-9-1 16,15-15-1-16,6 5 1 16,-3 1-1-16,0 5-3 15,-4 4 2 1,-7 6 1-16,-6 13 0 16,-8 9 0-16,-4 16 0 15,-2 16 0-15,-8 15 2 16,-7 13-3-16,-4 5-2 15,1 11 2-15,-15 2 2 16,4-5-7-16,0-1-3 16,3-6-17-16,4-19-7 0,3-3-31 0,8-22-13 15,3-12-20-15,7-16-7 16,7-16-69 0</inkml:trace>
  <inkml:trace contextRef="#ctx0" brushRef="#br0" timeOffset="6641.701">5786 9078 416 0,'-7'-6'154'0,"3"0"-84"0,11-7-49 0,0 10 39 0,0-3-14 16,4-4-2-16,-1 1-19 16,4 0-5-16,8 5-12 15,6 1-7-15,4 3-4 0,3 3-14 0,4 1-6 16,-4 11-43-16,-3-2-18 15,-8 12-55-15,1 0-22 16,-11-3 17 0</inkml:trace>
  <inkml:trace contextRef="#ctx0" brushRef="#br0" timeOffset="6820.764">5846 9354 488 0,'-22'25'184'0,"12"-12"-100"0,6-7-76 15,4-6 38-15,7 3-22 16,0-3-1-16,4 7-9 16,10-7-4-16,11 3-5 0,14-3-8 0,7 0-1 15,3 0-31-15,1 0-14 16,3 0-46-16,-1-10-17 0,19-5-80 16</inkml:trace>
  <inkml:trace contextRef="#ctx0" brushRef="#br0" timeOffset="7358.447">7073 7683 436 0,'-28'3'165'0,"24"0"-90"0,-17 7-65 16,14-4 36-16,0 3-14 0,7 1-1 15,0 9-6-15,11-1-4 16,10 1-11-16,7 0 0 0,11-3 3 15,3-4-1-15,8 1 3 0,10-4-6 16,14 1-1-16,10-1-2 16,-10 0-1-16,-14 1-3 31,-7-1 1-31,-7 7 0 0,-7 0 3 16,-11 6 3-16,-7 12 2 15,-10 19-5-15,-7 16-4 16,-8 10 1-16,-10 5 2 15,-4 7-4-15,-10 10-3 16,-4-4 1-16,4-16 0 16,0-2 1-16,3-4 0 0,8-3-11 15,9-9-3-15,5-16-24 16,6-10-8-16,8-15-33 16,7-3-13-16,3-13-74 15,0-12-34-15,0-3 57 16</inkml:trace>
  <inkml:trace contextRef="#ctx0" brushRef="#br0" timeOffset="7620.801">8237 8348 396 0,'-28'-7'148'0,"32"4"-80"0,-8 3-53 0,4 0 34 32,18-3 15-32,10 0 9 15,11 3-34-15,10 3-17 16,15 3-14-16,-1 1-5 0,25 5 1 16,1-2-49-1,-5-1-19-15,-10-3-32 16,-7-3-11-16,-3-3-79 15</inkml:trace>
  <inkml:trace contextRef="#ctx0" brushRef="#br0" timeOffset="8058.48">9049 7990 396 0,'-14'-25'148'0,"14"13"-80"0,14 2-57 0,-4 7 34 0,8-3-8 0,3 0 2 15,0 2-8-15,8 8-2 16,6 2-16-16,11 3 5 0,0 13 3 16,6 13-3-16,-2 18 0 15,-11 3-2-15,-8 13 3 16,-13-12-5-16,-11 9 0 15,-17 3-8 1,-8 3-2-16,-10-10-4 16,-8 1-1-16,-2-9 3 15,6-11 1-15,4-8-6 16,3-7 0-16,4-9-10 16,3-10-2-16,11-2 8 15,4-4 3-15,6-3 4 16,11 0 2-16,11 0-3 0,14 6 0 15,7-3 3-15,3 3 3 16,-3-2-15-16,-7 5-8 16,-8-9-29-16,-2 6-12 15,-8-6-46-15,-4 0-21 0,-3 3-63 16</inkml:trace>
  <inkml:trace contextRef="#ctx0" brushRef="#br0" timeOffset="8573.989">6780 9401 312 0,'-14'0'118'0,"7"-6"-64"0,0 0-41 0,7 3 30 16,4-1 0-16,-1-2 4 16,4 0-1-16,0 0 1 15,4 2-26-15,7-2 8 0,10 3 2 0,18 6-8 16,14-6-3-16,14 3-3 31,0 0 2-31,25 0-7 0,21 0-2 16,14-3-5-1,28 0-4-15,4-7 2 0,28 4 0 16,0 3-1-16,17-3-2 16,-2-1 5-16,9-2 4 15,1 6-12-15,-21-3-2 16,-1-4 6-16,-13 1 6 0,-19-1-3 15,-2 4 0-15,-12 0-4 16,-20 6-1-16,-25-3-6 16,-22 0 0-16,-20 3-28 15,-18 3-9-15,-18 3-49 16,-21-3-17-16,-18 3-97 16</inkml:trace>
  <inkml:trace contextRef="#ctx0" brushRef="#br0" timeOffset="9258.704">7087 9846 264 0,'-14'-15'101'0,"14"5"-54"0,-7 4-31 0,11-3 29 16,-4-1 0-16,3-2 5 15,-3 2-7-15,4 4-2 16,-4 6-23-16,3 6 7 0,-3 13 5 16,-3 3-3-16,-15 60 8 31,11-1-9-31,-4-12-9 15,8-3-3-15,3-13-11 16,11-9-2-16,3-9-1 16,10-7 2-16,8-6 3 31,3-13 2-31,1-6-3 0,2-3-1 16,5 0-1-16,-8 0-2 15,-7 0-26-15,-3-3-10 16,-7 0-33-16,-1-6-115 15,11-1-4 1,-6-5 33-16</inkml:trace>
  <inkml:trace contextRef="#ctx0" brushRef="#br0" timeOffset="9521.469">7497 9865 372 0,'-29'-31'140'0,"22"18"-76"0,0-2-39 0,7 15 38 31,-3-10-10-31,-1 10-1 0,1 10-18 16,-1 5-7-16,1 4-15 15,-1 16-1-15,1 12 0 0,-1 22-4 16,4 6-2-16,0 0-2 16,0 4 0-16,4 5-2 15,-1 1 2-15,8-13-33 16,6 3-14-16,8-15-40 0,3-13-15 15,7-13-95 1,1-18-46-16,-5-16 121 16</inkml:trace>
  <inkml:trace contextRef="#ctx0" brushRef="#br0" timeOffset="9806.619">7899 10254 444 0,'-32'6'165'0,"28"-12"-90"0,1 9-61 0,3-3 39 0,0 0-20 16,3 3-4-16,8-3-8 15,7 0-3-15,10 0-10 16,11 0-3-16,3 0 1 0,-3 0-8 15,0-3 0-15,-8-3-29 16,1 6-11-16,-7-6-23 16,-4 6-10-16,-3-3-17 0,-1 3-5 15,1-7-55 1</inkml:trace>
  <inkml:trace contextRef="#ctx0" brushRef="#br0" timeOffset="10175.501">8802 9608 352 0,'-7'-22'132'0,"0"10"-72"0,-7 2-39 16,7 10 35-16,-1-3-8 16,1 6-1-16,-3 4-7 15,3 8-2-15,-7 7-21 16,0 19-4-16,-4 0 1 0,4 12-6 16,-7 10 0-1,10 18-2-15,4 7 1 16,7-6-4-16,4-1-2 15,10-9 0-15,3-6 1 16,-3-10-14-16,4-5-5 16,3-14-26-16,4-8-13 15,0-11-47-15,-4-5-22 0,11-10-51 16</inkml:trace>
  <inkml:trace contextRef="#ctx0" brushRef="#br0" timeOffset="10422.568">8756 10000 440 0,'-11'0'165'0,"15"3"-90"0,6 4-63 16,1-4 35-16,7 3-12 16,3 0 0-16,14 0-16 15,4 1-6-15,7-1-8 16,0-3-4-16,0 3 2 0,-8-2-11 15,-2-4-2 1,-5 6-41-16,1-6-17 16,-4 0-31-16,-3-6-13 15,0-4-55 1</inkml:trace>
  <inkml:trace contextRef="#ctx0" brushRef="#br0" timeOffset="10759.911">9239 9520 464 0,'-14'4'176'0,"14"-1"-96"0,0 15-71 0,0-8 36 15,4 6-14-15,3 6 2 16,7-1-10-16,3 8-2 16,8-11-12-1,14 8 3-15,7-8 4 0,3-2-4 16,4-7-2-16,-11-2-3 15,1-1 0-15,-4 3-4 16,-4 7 0-16,-7 3 3 16,-10 6 1-16,-11 9-1 15,-7 14-1-15,-4 5-3 16,-3 10 1-16,-3-1-4 0,-4-2 0 16,-4-10 1-16,0-6 0 15,4-10-18-15,4-2-8 16,3-7-26-16,3-6-12 15,8-1-43-15,-1-2-18 16,4 0-72-16</inkml:trace>
  <inkml:trace contextRef="#ctx0" brushRef="#br0" timeOffset="11592.047">9634 9561 244 0,'4'-25'90'0,"10"16"-48"0,-3-4-27 0,-8 4 26 16,4-1-13-16,0 1-4 15,4-4 9 1,3 1 3-16,0 2-19 16,4-2 19-16,-1 9 10 0,-3-4 2 0,1 14 4 15,-1 8-9-15,0 14-4 16,0 8-11-16,4 20-5 16,-1 9-9-16,1-7-4 15,-4 13-1-15,0 10-1 16,-3 6-2-16,3 6-1 0,-14-7-1 15,-11 11 0-15,-3-4-2 16,-7 0-2-16,-4-6 1 16,0-10-1-16,1-15-11 15,3-13-3-15,3-16-22 16,4-5-7-16,3-14-34 16,4-15-16-1,11-9-116 1</inkml:trace>
  <inkml:trace contextRef="#ctx0" brushRef="#br0" timeOffset="11976.114">11095 8784 348 0,'-25'0'132'0,"25"-4"-72"0,-3 4-37 16,3 0 37-16,0 0-13 15,0 0 0 1,0 0-3-16,7 0 0 16,0 4-24-16,0-4 2 0,3 6-1 15,12-3-9-15,6 3-2 16,14-3-8-16,4 1-2 16,0-1-20-16,0 9-9 15,-7 4-51-15,-8 3-24 16,-3 6-104-16</inkml:trace>
  <inkml:trace contextRef="#ctx0" brushRef="#br0" timeOffset="12160.568">11162 9329 428 0,'-42'31'159'0,"38"-9"-86"0,8-6-63 15,3-13 36-15,7-3-14 16,14 0 1-16,21 0-16 15,11-3-8-15,4 0-5 16,-11 0-21-16,-4 0-6 0,-3 3-46 16,-4 3-20-16,-3 3-104 15</inkml:trace>
  <inkml:trace contextRef="#ctx0" brushRef="#br0" timeOffset="13480.958">13356 7953 284 0,'4'-19'107'0,"3"3"-58"0,0-9-20 16,0 9 36-16,0-2-15 16,0-1-2-16,0 0-7 0,0 0-4 15,-3 3-20 1,3 7 3-16,-4 3 1 0,-6 31 15 31,-8 6-15-31,-10 1-6 16,-7 2-12-16,-8 7-2 15,5 3 1-15,-1-4 1 0,4 1-1 16,7-6-2-16,-1-10 1 16,8 3 1-16,4-3-1 15,3-9 2-15,3-4-2 16,8-5 2-16,6-7-4 0,15-7-2 16,10-2 2-16,8 0 0 15,-1-1 1-15,-3 1 2 16,-4 2-1-16,0 4-1 15,0 3 1-15,1 3 1 16,-1 16-6-16,4 6 1 16,0 10 3-1,-4 2 2-15,0-2-3 16,-3-4 1-16,0-2 0 16,-8-1 0-16,-6-3 11 15,-7 0 5-15,-8 0 0 16,-13 0 1-16,-15 0-12 0,-10-3-2 15,-15 6-1-15,8 1 3 16,-8-4-7-16,-9-10-3 0,-9 1-11 16,5-7-4-1,3-15-15-15,7 3-5 0,11-6-18 16,6-7-6-16,12 0-15 16,6-9-5-16,8 0-51 15,10 0-54 1,10-10 69-16</inkml:trace>
  <inkml:trace contextRef="#ctx0" brushRef="#br0" timeOffset="13846.941">13384 7702 232 0,'-31'-38'88'0,"17"26"-48"0,-4-4-14 16,11 7 29-1,0 5 6 1,0-2 5-16,7 12-18 16,0-2-6-16,7 2-25 15,3 3 7-15,4 1 6 0,8 5-1 0,-1 1 3 16,4-3-7-16,-1-1-3 16,11-6-10-16,15-3-3 15,13-3-5-15,15 0-1 0,3-6-1 16,4 0 1-16,7 9-2 15,3 3-1-15,0-3 1 16,-17 4-1-16,-15 2 0 31,-10-3 2-31,-11-2-21 0,-10 2-9 16,-11 6-59 0,-14 4-28-16,-10 6-15 15,-18 3-41 1</inkml:trace>
  <inkml:trace contextRef="#ctx0" brushRef="#br0" timeOffset="14296.147">12379 8962 324 0,'25'-6'121'0,"-8"0"-66"0,4-1-36 15,-6 4 34-15,2 0-7 16,1-6 2-16,0-1-11 31,3 7-5-31,3-3-18 0,5 6 4 0,9 0 3 16,8 0-3-16,14 0 2 15,4 0-2-15,17-9-2 16,32 9-4-16,7-4-2 16,17-2-6-16,22-3-3 15,-7-4 0-15,10 1 1 16,4 5-3-16,-29-5 0 0,-6-1 1 16,-8 1 0-16,-13-1 0 15,-19 4 0-15,-9-7 0 16,-22 7 0-16,-7-4-3 15,-18 4 2-15,-14-4-15 16,0 7-4-16,-21 6-41 0,-3 3-17 31,-22 7-70-31,-7 5-29 16</inkml:trace>
  <inkml:trace contextRef="#ctx0" brushRef="#br0" timeOffset="19293.008">13321 9301 208 0,'0'-28'77'0,"-4"18"-42"0,4-2-28 15,0 12 40 1,4-10-8-16,3-2 8 15,0 2 0-15,0-2-26 0,0-1 15 0,0-2 4 16,-3 5-3-16,-1-2 1 16,4 2-9-16,-3 1-1 15,-1 3-2-15,-3 6-1 16,4 0-8-16,-4 15 0 16,0 13-6-16,0 4 1 15,-4 9-5 1,4-4-2-16,0 7 0 0,0 6 1 15,0 0-1-15,4-2 2 16,-4 2-4-16,7-6-2 16,-4-1 0-16,5-2-1 15,-5-6 0-15,4-10 2 16,0-3-1-16,0-7-1 16,-3-2 1-16,-1-4 1 0,1-2-1 15,-4-4 2-15,0 0-4 16,0-3-2-16,3-3-23 15,-3-3-10-15,-3-4-28 16,-1-2-9-16,1-4-24 16,3-3-9-16,3-3-55 15</inkml:trace>
  <inkml:trace contextRef="#ctx0" brushRef="#br0" timeOffset="19878.826">13801 9016 176 0,'10'-10'66'0,"-10"7"-36"0,4-3-13 16,-4 6 20-16,7-6 1 15,0 2 4-15,0-2-3 16,0 0-2-16,0 0-20 16,0-1 12-16,0 1 7 0,-3 0-2 15,-1 3 3 1,1-1-6-16,-4 4 1 15,0 0-3-15,3-3 0 16,-3 3-8-16,0 0-2 16,0 0-5-16,0 0-1 15,0 0-1-15,4 3 0 0,-1 4 0 16,-3 8 0 0,0 14-4-16,4 8-3 0,-4 17 0 0,0 2-1 15,0 7 2-15,0-4 1 16,0 7-1-16,0-3-1 15,3-4-3-15,4-5 1 16,1-4-4-16,-1-9 0 16,0-1 1-16,0-15 2 15,0 4-1 1,0-7-1-16,0-7-2 16,-4-2 1-16,1-1-21 15,-8-5-8-15,4-4-42 16,-3-3-19-16,-4 0-56 15,3-6-24-15,-3-4 20 16</inkml:trace>
  <inkml:trace contextRef="#ctx0" brushRef="#br0" timeOffset="22417.688">18884 7184 304 0,'-14'-37'115'0,"11"24"-62"0,-4-6-38 0,7 16 29 15,-4-3-13-15,0-3-1 16,1-1-4-16,-1 1 1 16,4-1-15-16,0-2 11 0,0 2 4 15,0-2 3-15,4 3 2 0,3-1-9 16,0 7-3-16,4 3-4 31,3 9 3-31,10 23-2 0,8 12-1 16,7 18-4-16,0 1-2 15,3-3-4-15,-7-4 1 16,-3 13 0-16,0-12 1 16,3 5-2-16,0-5-1 15,1-4-1-15,3-3 0 16,-4-6-2-16,0-13 1 0,-7-2-2 16,1-7 2-16,-8-7-2 15,-4-2 2-15,-6-4-7 16,-4-3 1-16,-21-6-63 15,-4 0-30 1,-3-6-18-16,0 0-100 16,3-7-46-16,4-2 134 15</inkml:trace>
  <inkml:trace contextRef="#ctx0" brushRef="#br0" timeOffset="22853.058">19664 6818 332 0,'10'-35'123'0,"-10"23"-66"0,7 8-42 0,-7 4 29 15,4 0 0-15,0 4 3 16,-4 11-8-16,0 10-1 0,-4 10-22 0,-3-1 2 15,-4 16 0-15,1 16 3 0,-8 22 2 16,-3 9-8-16,-11 26-2 16,-3 33-1-16,-7 11 2 15,-1 24-3-15,1-6-1 16,7 9-6-16,3-12-1 31,7-13-3-31,4-15-1 0,3-16 1 16,8-16 2-16,-1-21-1 15,4-23-1-15,4-9 1 16,-1-19-1-16,4-15-3 16,0-1 2-16,0-12-1 15,0-6-2-15,0-7-17 16,0-6-7-16,0-9-40 0,-3 0-19 16,3-7-84-16,0 1-38 15,-11-7 63 1</inkml:trace>
  <inkml:trace contextRef="#ctx0" brushRef="#br0" timeOffset="23878.393">20235 7473 308 0,'-3'-9'115'0,"-1"9"-62"0,1 6-31 0,3-12 33 15,-4 6-7-15,1 0-1 16,-1 0-13-1,1 6-4-15,-1-12-17 16,4 12 1-16,0-3 0 0,0-3-1 16,0 6 2-16,4-3 1 15,3-3 2-15,0 7-1 16,3-4 1-16,8-3-3 0,3 6 1 16,11-6-5-16,3 0 1 15,8 3-5-15,2-3-2 16,1 6-2-16,-3-2-3 15,-5-4 1-15,-2 6-1 0,-5-3 2 16,1 0 1-16,-4-3 1 16,-3 0 2-16,-4 0-10 15,-3 0-2-15,-4 0 3 16,0 0 1 15,-3-3 6-31,-4 0 5 16,0-3-32-16,-7 6-11 15,-4 0-43-15,-10 12-18 16</inkml:trace>
  <inkml:trace contextRef="#ctx0" brushRef="#br0" timeOffset="26550.488">21364 7059 316 0,'-21'-19'118'0,"10"13"-64"0,11-7-28 16,-3 10 36-16,-1 0-7 0,1-3 0 16,-4-4-15-1,3 1-5-15,1 0-20 0,3-10 0 0,3 6-1 16,4-9-3-16,11-3 1 16,3-3-3-16,11-3 0 31,3-4-1-31,0 4 0 0,1 3 0 15,3-1 2-15,3 11 1 16,4 8 3-16,3 16-1 16,4 16 2-16,4 22-2 15,-8 10 2-15,-7 18-6 16,-10 25-1-16,-11 13 0 16,-21 3 0-16,-17 6-4 0,-12 6-1 15,-13-15-1-15,-4-10 1 16,0-12-4-16,-7-6 0 15,-3-10 1-15,-1-16 0 16,1-15 2-16,3-13 1 16,7-15-6-16,7-13-2 15,11-10-1-15,11-2 4 0,13-10-1 16,18-3-1-16,11-7 3 0,10 4 0 16,7 6-2-1,-3 6 2-15,4 16 3 0,-1 7 1 16,0 5-4-16,-3 10 1 15,-7 0-13-15,0 3-7 32,-1 0-33-32,-2-3-14 0,6-6-47 15,4-10-17-15,-1-3-65 16</inkml:trace>
  <inkml:trace contextRef="#ctx0" brushRef="#br0" timeOffset="28693.666">22613 7310 380 0,'-14'-3'143'0,"10"3"-78"0,1-3-45 16,3 3 35-16,-4-4-13 16,4 4-2-16,0 0-16 0,0 4-7 15,0-4-10-15,7 0 8 0,4-4 7 16,10-2-2-16,7 3-2 16,11 0-6-1,7 3-2-15,7 0-6 0,-4 0-1 16,-3 0-1-16,-7 3-2 15,-7 0 1 1,-4 0 1-16,-7 0-19 16,-7 7-50-16,-3 6-8 15,-8 2-36-15,-6-5-9 16,-11 18-53 0</inkml:trace>
  <inkml:trace contextRef="#ctx0" brushRef="#br0" timeOffset="28890.556">22631 7570 288 0,'-39'22'107'0,"32"-16"-58"0,-4 13-26 16,11-13 31-16,-3-2-13 16,3 5-3-16,3-3-3 15,4-3 3-15,11-3-21 16,10-3 4-16,15-3 2 0,9-3-19 16,1 5-6-16,0-2 0 0,-7-3 2 15,-7 6-17-15,-4-4-6 16,-3 7-34-16,-4-6-14 15,0 3-104 1</inkml:trace>
  <inkml:trace contextRef="#ctx0" brushRef="#br0" timeOffset="29141.104">24670 6495 368 0,'0'-25'137'0,"7"15"-74"0,0 1-49 0,-7 9 33 16,0 0-15-16,3 0-1 15</inkml:trace>
  <inkml:trace contextRef="#ctx0" brushRef="#br0" timeOffset="29540.85">24684 6460 738 0,'-4'10'29'0,"-6"5"-4"16,-4-2-14-16,-8 2-5 15,1 4-4-15,0 3 1 16,0-3-4-16,7-6 0 0,0 5 1 15,21-2 0 1,10 0 0 0,8-7-3-16,10 1 0 15,8-1-1-15,3 0 0 16,-1 1 3-16,1 9 0 16,-3-1-2-16,-1 1 2 0,0 6 1 15,-3 7 2-15,0-1-1 16,-4 7-1-16,-3-10 1 15,-4 0 1-15,-7-6 8 16,-7 13 5-16,-6-1-1 16,-8-3 2-16,-8-2-9 31,-13-4-2-31,-7-7-3 0,-7 1 1 16,-8-3-2-16,-13-7 2 15,-4-5-15-15,-3-4-5 16,3-7-11-16,7-5-5 15,7-7-13-15,11 0-6 16,6 0-10-16,8 4-1 16,7-11-26-16,7 5-8 0,7-1-32 15</inkml:trace>
  <inkml:trace contextRef="#ctx0" brushRef="#br0" timeOffset="29894.699">24726 6366 288 0,'-35'-41'107'0,"24"38"-58"0,-3-3-26 15,11 3 64 1,-4 22-13-1,3-7-26-15,8 4-17 16,10 3-19-16,7 3 3 0,14-7 2 16,15-2-3-16,3-4 2 0,10-6-5 15,15 4-1-15,6-7-9 16,4 0 0-16,-10-7-1 31,-4 7 0-31,-3 0-7 0,-11 7-3 16,-4-4-30-16,-6 3-11 15,-12 3-25-15,-16 1-10 16,-15 6-83 0</inkml:trace>
  <inkml:trace contextRef="#ctx0" brushRef="#br0" timeOffset="30259.053">23636 7658 316 0,'4'0'121'0,"17"-6"-66"0,28-4-47 0,-21 4 29 15,11-3 3-15,7 5 6 0,-4-2-3 16,4-3-2-16,7 9-22 31,4-3 6-31,13-4 5 0,11 4-10 0,8-9-1 16,27-4-9-16,14 0-4 15,8 4-1-15,10-1-1 16,0 4-2-16,-10 3-2 16,-4-4 1-16,-18 7-1 15,-10-3-27-15,-18 6-9 16,-10 0-26-16,-21 6-9 0,-19-3-26 15,-13 7-9-15,-18 11-44 16</inkml:trace>
  <inkml:trace contextRef="#ctx0" brushRef="#br0" timeOffset="30611.857">24402 7984 408 0,'7'-25'151'0,"3"16"-82"0,8-1-50 0,-7 4 37 15,-1-4-18-15,1 7-2 16,-1 3-12-16,-3 3-5 15,0 10-11-15,-3 9 4 0,-1 12 3 16,-3 17-3-16,0 2 1 16,0 6-6-16,0-2 1 0,0-1-7 15,-3 1-1-15,3-4-5 16,0 4-1-16,0 2-33 16,-4-6-13-16,4-12-36 15,0-6-14-15,-3-4-92 16</inkml:trace>
  <inkml:trace contextRef="#ctx0" brushRef="#br0" timeOffset="30874.492">24744 7981 432 0,'-14'-13'162'0,"14"10"-88"0,10 3-60 15,-3-3 39-15,0 3-16 0,8 0-1 16,-1 6-5-16,-4 10-2 16,4 18-16-16,0 10-3 0,-6 13 0 15,2 12-6-15,-3-13-2 16,-3 4-1-16,3-4 1 31,0-2-17-31,3-4-6 0,8-3-32 16,-7-6-14-16,-4-7-46 15,3-9-18-15,-3-9-43 16</inkml:trace>
  <inkml:trace contextRef="#ctx0" brushRef="#br0" timeOffset="31859.942">26607 6560 160 0,'52'-40'63'0,"-23"21"-34"0,13-22 1 0,-21 19 26 15,0-3-15-15,0-16-6 0,-3 4-3 16,-4 2-1-16,-3 7-16 0,-8 3 17 0,-6 6 11 16,-8 10-6-16,-6 9-1 15,-15 28-9-15,-10 16-5 16,-8 9 1-16,-6 22 0 16,3 38-1-16,-11 16-2 15,-3 34-6-15,7 3-1 16,7 22-2-16,18 0 1 0,17-12-4 15,15-4 0-15,13-18-1 16,8-19 1-16,3-19-4 16,8-13-1-16,-1-15 1 15,7-19 0-15,4-9 0 16,3-20 0-16,0-15-7 16,-3-15-2-1,-7-4-29-15,-7-12-10 16,-8 3-35-16,-6-7-15 15,-4 1-67 1</inkml:trace>
  <inkml:trace contextRef="#ctx0" brushRef="#br0" timeOffset="32228.421">27513 6761 400 0,'21'-50'148'0,"-7"50"-80"0,-3 0-57 15,-7 6 32-15,3 7-3 16,-7 9 3-16,-4 15-10 16,-7 7-3-16,-6 0-17 15,-4 13 1-15,-8 18 0 0,1 3-3 16,-4 10-1-16,-3-6-6 31,-4 5-3-31,-3 7 2 0,0 0 0 16,-1-9-4-16,5-6 1 15,2-14-13-15,5-5-7 16,2-7-22-16,5-6-9 16,2-9-28-16,5-13-10 15,-1-6-52-15,8-13-23 16,3-12 41-16</inkml:trace>
  <inkml:trace contextRef="#ctx0" brushRef="#br0" timeOffset="32492.762">27002 6843 384 0,'-18'-63'143'0,"11"60"-78"0,3 3-76 0,8 12 96 16,7 13-26-16,3 7-13 15,3 9-10-15,11 2-22 16,11 17-2-16,7 12 1 0,-4 10-5 16,-3-4 0-16,-3 0-4 15,-5 7-3-15,1 3 0 16,-4 6-1-16,-3-12-16 0,0-14-4 16,-4-8-30-16,-4-13-10 15,1-6-44-15,7-10-19 16,7 1-44-1</inkml:trace>
  <inkml:trace contextRef="#ctx0" brushRef="#br0" timeOffset="33143.616">28240 7598 208 0,'-11'-3'79'0,"4"-3"-42"0,-3 3-1 16,6 0 30-16,-3 0-13 0,-4-1-6 16,1 4-5-16,3 0 0 15,0 0-23-15,-4-3 9 0,8 3 5 16,-1 0-6-16,1 0-3 0,3 0-3 16,-4 0-1-16,4 0-5 15,0 0-1-15,0 0-2 16,14 0 7-1,4 0-4-15,7 3-6 16,3 1 0-16,7-1-4 16,14-3 2-16,15 0-4 0,10 3 0 15,4-3-1-15,-1-3-2 16,1 0-2-16,-8-1 1 16,-10 1 1-16,-14 0 2 15,-10 3-3-15,-12 0-2 16,-6 0-23-16,-8 0-7 31,-3 0-26-31,-7 0-8 0,0 0-24 16,4-6-10-16</inkml:trace>
  <inkml:trace contextRef="#ctx0" brushRef="#br0" timeOffset="37975.785">29640 6811 272 0,'11'-15'104'0,"-11"15"-56"0,-4-16-27 15,4 13 30-15,0-7-7 0,0 4-1 16,-3 0-9-16,-1 0-1 16,-3 9-19-16,4 0 1 0,-11 16-1 15,-4-4 1-15,-3 20 1 16,0-7 3-16,-4 32 0 16,-14 46-2-16,7-9 2 0,8-9-6 31,10 3 0-31,10-3-6 0,11-6 1 15,7-4-1-15,7-6 3 16,8-6-7-16,2-13-2 16,5-6-1-16,-15-22 2 15,-3-6-1-15,-1-3-1 16,-3-1-21-16,-10-11-11 16,-1-4-35-16,-10 0-15 0,0-4-27 15,0-5-9-15,-10-3-32 16</inkml:trace>
  <inkml:trace contextRef="#ctx0" brushRef="#br0" timeOffset="38212.891">29651 7391 436 0,'-7'-6'162'0,"7"6"-88"0,28 0-71 0,-21 0 34 0,7-9-25 16,0 6-6-16,18-4 2 0,-4 7 2 15,15 0-5-15,-12 7-5 0,12 2-3 16,-8-6-29-16,-3 3-12 16,-4 1-28-16,-3-4-10 15,-4 0-82 1</inkml:trace>
  <inkml:trace contextRef="#ctx0" brushRef="#br0" timeOffset="38829.046">30261 6927 248 0,'-10'0'93'0,"10"0"-50"0,-4 0-30 0,4 0 24 0,0 0-6 0,0 0-1 15,0-3 6-15,0 0 1 16,0 0-19-16,0 3 9 0,0 0 4 15,0 0 1-15,0 0 1 16,0 0-7-16,0 0-4 16,0 0-8-16,4 0-4 15,-4 0 3 1,7 0 2-16,0 0-4 16,14 0 1-16,-3 0-7 15,10 0-1-15,4 0-2 16,6 3-2-16,-6-3 1 15,3 3-1-15,1 0 2 16,-1-3 1-16,-7 0 5 16,-3 0 3-16,3 0-9 0,-7 3 0 15,-3 1 4-15,-7 8 6 16,-4-6-4-16,-14 23-2 16,-1-4-3-16,-16 25 0 15,3-9-2-15,-11 18-1 16,11-12-2-16,-4 10 1 0,4-10 1 15,7 3 0-15,0 0 2 0,7 0 1 16,-4-9-1-16,7-3-2 16,1-7-19-16,-1-6-8 15,1-3-26-15,-1-3-11 16,1-3-59-16,6-10-23 16,-3-3-25 15</inkml:trace>
  <inkml:trace contextRef="#ctx0" brushRef="#br0" timeOffset="39128.954">30790 6739 372 0,'15'-37'140'0,"-15"37"-76"0,42-10-48 0,-32 7 32 15,19 3-6-15,-8 0-1 16,11 13-3-16,-8 2 1 16,8 26-21-16,-11-6 3 0,-7 34 2 15,-3-13-10 1,-18 29-2-16,3-13-7 0,-13 16-3 16,-1-13 0-16,-7 9-1 15,4-11-11-15,4-4-3 16,-1-10-31-16,0-9-12 15,4-9-42-15,4-10-17 16,-1-2-66 0</inkml:trace>
  <inkml:trace contextRef="#ctx0" brushRef="#br0" timeOffset="39664.355">31323 5930 256 0,'7'-62'96'0,"-7"62"-52"0,11-22-34 0,-8 18 25 16,1-5 3-16,-1 9 6 0,4 0 3 15,-3 0 1-15,3 9-26 16,-3 1 11-16,6 18 7 0,-3-6 3 0,14 25 2 15,-7-9-12-15,8 46-5 16,-8-12-16-16,0 57-5 16,3-19-5-16,-13 47 1 31,0-19 0-31,-15 21 1 0,0-24-5 16,-10 16 1-16,7-26-5 15,-21-6 1-15,3-15-20 16,-14-7-9-16,11-12-16 15,-14-4-7-15,3-12-10 16,0-6-1-16,3-10-37 16,1-3-15-16,7-6-12 15</inkml:trace>
  <inkml:trace contextRef="#ctx0" brushRef="#br0" timeOffset="42149.279">18641 11157 288 0,'-32'-22'107'0,"21"13"-58"0,1-10-35 0,6 10 28 16,4-4 1-16,4-3 6 15,3 1-2-15,0 2 1 16,0 4-27-16,4 6 6 0,-1 6 1 15,-3 0-2-15,11 28 2 0,3 10-7 16,0 9-3-16,0-6-8 16,8-3-4-16,9 9-3 31,5-3 0-31,6 0-2 0,4-3-1 16,0-3 1-16,-11-10 1 15,-6 0-6-15,-12-12-1 16,-3-3-29-16,-6-16-59 15,-8-13 1 1,0-9-13-16,-4-9 0 16,4 0-42-16</inkml:trace>
  <inkml:trace contextRef="#ctx0" brushRef="#br0" timeOffset="42415.619">19272 10891 260 0,'14'-44'99'0,"-7"22"-54"0,0-3-31 15,-3 15 28 1,0 1-5-16,-1 6 2 16,-3 3-4-16,-3 12-1 15,-1 10-19-15,-3 13 9 0,-4 27 3 0,1 17 1 16,-1 9 1-16,1 15-10 16,-4 13-1-16,-4 6-9 15,-3-2-3-15,3-4-6 16,-3 3 0-16,3-3 0 0,-3-22 0 15,0-13-27-15,3-15-9 16,4-9-33-16,4-20-11 16,10-15-97-1</inkml:trace>
  <inkml:trace contextRef="#ctx0" brushRef="#br0" timeOffset="42696.06">19671 11489 412 0,'-28'-6'154'0,"24"6"-84"0,8 0-53 0,6 0 36 16,4 0-21-16,4-3-6 0,7-3-18 15,10 6-5-15,11-3-2 16,7-4-1-16,3 7 2 0,1-3-25 16,-8 3-10-16,0 0-38 0,-6 0-15 15,-4 3-92 17</inkml:trace>
  <inkml:trace contextRef="#ctx0" brushRef="#br0" timeOffset="43218.029">20496 10721 412 0,'-21'-44'154'0,"21"35"-84"0,11-13-64 0,-4 9 31 0,3 4-9 0,12 0 1 15,2-1-1-15,5 17 0 16,6-4-15-16,7 19 5 0,4 12 5 15,-4 4-6-15,-6 18-2 16,-15 16-6-16,-14 7-1 16,-11 5 6-16,-13 1 5 31,-8 3-11-31,-7-10-7 0,0-3-6 16,-13-2 0-16,-5-8 3 15,1-8 1-15,-1-13 1 16,8-10 0-16,7-6-5 15,7-2-1-15,10-11 0 16,7-2 2-16,15-13-1 16,17 3 4-16,14-3 0 0,4-6 3 15,4 2-3-15,-1-2 0 16,4 0-32-16,0 3-15 16,-4-3-67-16,11 6-26 0,-4-7-49 15</inkml:trace>
  <inkml:trace contextRef="#ctx0" brushRef="#br0" timeOffset="43449.306">21400 10906 392 0,'-36'-28'148'0,"36"25"-80"0,18-6-42 15,-4-1 42-15,14 7-23 16,15-13-3-16,6 7-20 16,14 9-8-16,19 0-9 15,9-10-6-15,-13 20-2 0,-15-1-51 16,-10 7-24-16,-10 9-66 16,-8 22-27-16</inkml:trace>
  <inkml:trace contextRef="#ctx0" brushRef="#br0" timeOffset="43595.98">21706 11373 464 0,'-45'13'176'0,"45"-10"-96"0,10 3-82 31,4-6 31-31,7 0-24 0,18 0-2 16,11 0-42-16,3 0-19 15,3 0 30-15,0-3-95 0,4 6-35 16</inkml:trace>
  <inkml:trace contextRef="#ctx0" brushRef="#br0" timeOffset="44080.501">22994 10461 460 0,'49'-38'173'0,"-38"29"-94"0,0 0-66 0,-4 2 38 16,3 4-20-16,-3 3-6 16,-3 3-14-16,-4 7-5 0,-4 5-4 15,1 4-4-15,-4 6 1 0,3-3-8 16,1 6-2-16,3-6-5 0,3-3-1 15,11 0 8-15,7 0 4 16,4-3 2-16,10 5 1 16,1 5 0-16,-1 2 0 15,7 3 2-15,-6-3 0 16,-1 1 0-16,0 2 0 16,0 0 0-16,-3 7 0 0,0-4 2 15,-4-2 3-15,-3-1 7 16,-7-3 4-16,-18 1 3 15,-8 2-10 1,-16-12-5-16,-15 9-17 16,-14-19-4-16,-3 10-24 31,3-16-11-31,3-6-31 0,8-3-10 16,7-19-80-1</inkml:trace>
  <inkml:trace contextRef="#ctx0" brushRef="#br0" timeOffset="44349.15">23047 10417 364 0,'-21'-12'134'0,"35"8"-72"0,18 1-22 0,-11-3 46 16,14-3-39-16,22-7-13 15,13 3-22 1,4 1-8-16,7-4-3 16,15 7-1-16,-1-1 0 0,-3 4-5 15,-11 3-1-15,0 3-22 16,-7 3-6-16,-7 3-29 16,-4 4-13-16,-10-4-41 15,-7 7-18-15,-18-7 12 16</inkml:trace>
  <inkml:trace contextRef="#ctx0" brushRef="#br0" timeOffset="44680.227">22564 11511 332 0,'-25'10'123'0,"18"-10"-66"0,10 3-42 0,5-3 31 31,2 0 1-31,8 0 4 0,10 0-5 16,21-3-2-16,18-7-24 15,11-2 2-15,10-7 1 0,25 0-10 16,18 4-2-16,17-1-7 15,18 7-3-15,-1-1 0 16,12 1-1-16,-8 2-27 16,-24 4-9-16,-15 0-44 0,-13 3-18 15,-33 10-97 1</inkml:trace>
  <inkml:trace contextRef="#ctx0" brushRef="#br0" timeOffset="45014.737">23086 11875 452 0,'7'-31'170'0,"3"18"-92"0,5-2-64 16,-8 8 36-16,0 1-24 15,0 3-4 1,-7 12-12-16,-4 10-6 16,-3 12-3-16,0 4 2 0,0 6-4 0,3-1 0 15,1-5-26-15,3 3-9 16,3-7-33-16,5-3-11 15,6-6-110 1</inkml:trace>
  <inkml:trace contextRef="#ctx0" brushRef="#br0" timeOffset="45233.558">23527 11681 472 0,'3'-10'176'0,"-3"7"-96"0,0 6-93 16,0 19 74-16,0-6-28 16,0 28-10-16,-3 6-10 0,3 6-8 15,0 10-4-15,3-9 0 0,1-4-8 16,-1-6 0-16,1-9-50 16,3-4-19-16,7-9 0 31,-10-9 287-31</inkml:trace>
  <inkml:trace contextRef="#ctx0" brushRef="#br0" timeOffset="45697.109">25471 9900 228 0,'7'-25'85'0,"-7"25"-46"0,3-7-13 0,-3 1 29 0,0 6-7 16,0 0-1-16,0-3-4 15,0 3 0-15,0-3-24 16,0 0 9-16,0 3 5 0,-7 6-6 16,-7 13-3-16,-14 34-1 31,-22 32 0-31,-13 15-10 0,-11 41-3 16,7 16-4-16,-4 22 1 15,8 6-4-15,13-10-2 16,26 7 0-16,13-19-1 15,15-22 0-15,13-12 0 16,18-13-14-16,18-3-5 16,11-7-41-16,3-24-16 0,-4-13-93 15,1-25-74-15,14-22 95 16</inkml:trace>
  <inkml:trace contextRef="#ctx0" brushRef="#br0" timeOffset="46165.977">26046 10643 304 0,'28'-97'115'0,"-11"62"-62"0,26-9-16 0,-26 29 39 16,-2 2-20-16,-5 4-5 31,1 6-10-31,-8 9-4 0,-3 13-20 16,-10 21-4-16,-1 14 1 0,-10 12-6 15,-7-4 0-15,-4 10-6 16,-3 10-2-16,-4-4 0 15,4 4 0-15,-1-4-18 16,-3-3-5-16,4-2-22 16,0-8-9-16,7-11-24 0,3-14-11 15</inkml:trace>
  <inkml:trace contextRef="#ctx0" brushRef="#br0" timeOffset="46397.253">25799 10461 392 0,'7'-50'148'0,"3"44"-80"0,4 9-55 0,-3 0 33 15,7 9-9-15,3 7 3 16,11 25-9-16,6 13-4 16,1 5-15-16,-4 7-8 0,1 10 0 15,-5 2-3-15,-6 10-1 16,-4 0-13-16,-7-3-4 0,-3 3-42 15,0-13-19-15,-1-12-56 16,8-6-25-16,3-32 18 16</inkml:trace>
  <inkml:trace contextRef="#ctx0" brushRef="#br0" timeOffset="46650.28">26980 10405 464 0,'-21'-7'173'0,"18"7"-94"0,6 0-77 0,1 0 33 15,6 7-10 1,5 8 0-16,2 14-6 16,1 18-1-16,-1 15-10 15,-6 7-5-15,-4-3-2 0,-7 12-1 0,-3 4 0 16,-8 6-33-16,-7-10-13 15,-3-9-45-15,0 0-20 16,3-22-10-16,-3-22 0 16</inkml:trace>
  <inkml:trace contextRef="#ctx0" brushRef="#br0" timeOffset="46797.374">26793 11003 304 0,'-14'-94'112'0,"28"72"-60"0,8 1-36 15,-12 11 27-15,4-9-10 16,4 7 0-16,14-1-16 15,10 1-8 1,7 9-5-16,4-4-28 0,7 7-9 16,0-6-54-16,-3 6-21 15,-4-6-23 1</inkml:trace>
  <inkml:trace contextRef="#ctx0" brushRef="#br0" timeOffset="46881.667">27725 10351 392 0,'3'-44'145'0,"-17"44"-78"0,4-6-47 0,6 9 37 16</inkml:trace>
  <inkml:trace contextRef="#ctx0" brushRef="#br0" timeOffset="47066.098">27707 10326 711 0,'18'19'17'16,"7"12"-11"-16,6-2 9 0,12-1 4 16,13 6 2-16,-7 1 2 0,-6 2 0 15,-1 1 1-15,-14 3-5 16,-17 3-1-16,-18-4-10 15,-11 8-5-15,-10 5-7 16,0 0 0-16,0 4-18 16,6-7-8-16,5 3-33 31,3-9-12-31,3-6-27 0,4-4-11 16</inkml:trace>
  <inkml:trace contextRef="#ctx0" brushRef="#br0" timeOffset="47334.66">28430 9875 484 0,'32'-13'181'0,"-11"26"-98"0,11 2-68 0,-14 4 40 16,-1 13-19-16,-3-4-3 31,4 34-13-31,-7-8-2 0,6 49-11 16,1 73-6-16,-7 12-2 15,-4-9-4-15,-7-23 1 0,-4-18-29 16,-7-18-11-16,-6-26-39 16,3-16-17-16,0-18-35 15</inkml:trace>
  <inkml:trace contextRef="#ctx0" brushRef="#br0" timeOffset="47982.777">23887 9564 340 0,'0'-19'129'0,"10"7"-70"0,4-13-34 0,-3 12 38 16,3-2-19-16,4 2-5 15,-1-6-20-15,1 0-10 16,10 1-5-16,11 5 7 0,24 1 8 0,26-1-1 15,31 4-1-15,31 9-9 16,22 6-3-16,11 6-3 16,-12 17-2-16,-2 15-2 15,-68-10 1-15,-17-3-12 16,-1 13-5-16,-10-6-36 16,-6 0-16-1,-12-7-45-15,-7-6-17 16,-6-3-14-1</inkml:trace>
  <inkml:trace contextRef="#ctx0" brushRef="#br0" timeOffset="48419.338">23929 9408 348 0,'-18'0'129'0,"18"-7"-70"0,11-2-60 15,-1 6 25-15,5-7 6 16,-5 4 6-16,11-10-4 31,11-2-2-31,10-8-16 0,18-2 7 0,25-3 2 16,24-10-3-16,50-3-1 15,35 0-9-15,46 4-2 16,53 8 0-16,-106 20 2 16,-28 2-5-16,102 29-3 15,-39-3-1-15,46 31-1 16,-35-10-3-16,-11 26 0 0,-35-13-16 15,-18 13-7-15,-24-10-16 16,-18 7-6-16,-21-4-23 16,0-6-10-16,-11-6-86 15</inkml:trace>
  <inkml:trace contextRef="#ctx0" brushRef="#br0" timeOffset="49838.573">18821 13653 364 0,'-32'-35'134'0,"25"4"-72"0,0 0-39 16,7 21 35-1,0-2-28-15,-4-1-8 16,4 1-6-16,0 2 0 15,0 10-9-15,4-6 9 0,3 6 6 16,0 0 6-16,7 16 3 16,7 12-5-16,4 6-4 15,7 4-10-15,10 3-5 16,7 0-4-16,1 9-3 0,-1-9 5 16,4-7 1-16,0-6-2 15,3-9-3-15,-3-16 6 16,4-18 5-16,-8-11-2 15,-6-2 0-15,-8-13-6 16,-7-2-3-16,-3-8 0 0,-8 14-1 16,-6 2 0-16,-4 10 0 15,-7 16 4-15,-7 15-4 16,-11 22 0-16,-10 10 0 16,-7 12 2-16,-4 22 1 15,-3 10 1-15,3 9-2 16,0 9 1-16,-3 10-4 31,-1 6-2-31,5-10 4 0,-1-8 1 16,7 5-7-16,7-18-4 15,8-13-20-15,3-13-8 16,3-12-32-16,7-12-11 16,4-19-33-16,11-16-11 15,3-13-49-15</inkml:trace>
  <inkml:trace contextRef="#ctx0" brushRef="#br0" timeOffset="55100.367">19801 14020 316 0,'-21'-10'121'0,"14"10"-66"0,0-6-20 0,4 3 38 15,-1 3-19-15,1 0-6 16,-1 6-11-16,4 1-3 16,0-1-19-16,0-3 6 0,7 6 3 31,4-2 1-31,3-1 2 0,7-6-6 15,11 3-1-15,7-6-5 16,6 3-1-16,8-6-6 16,-7 3 0-16,0 3-5 15,-4 0 0-15,1 0-3 16,-8 0-3-16,-3 3-5 16,-8 0-2-16,-9-3-37 15,-12-3-47-15,-3 3-24 16</inkml:trace>
  <inkml:trace contextRef="#ctx0" brushRef="#br0" timeOffset="55536.903">20334 13584 432 0,'18'-28'162'0,"10"9"-88"0,-3-3-60 0,-8 13 39 15,8-1-16-15,10 1 1 32,-3 3-8-32,3 9-4 0,1 12-14 15,-1 14 6-15,0 18 4 0,-7 0-5 16,-6 18-2-16,-8 14-6 16,-11 2-1-16,-10 4-3 15,-3-7 2-15,-8-2-4 16,-7 2 0-16,-10-9-1 15,0-13-2-15,-8-2-2 0,1-17-1 16,7-12 2-16,3-3 0 0,14-22-6 16,11-9 2-1,21-7 2-15,11-2 2 16,7 2 1-16,3 3 2 16,18 10 1 15,-7 6-15-31,0 0-6 15,-7 4-38-15,6-4-13 16,-2-3-58-16,3-6-23 16,-1-4-38-1</inkml:trace>
  <inkml:trace contextRef="#ctx0" brushRef="#br0" timeOffset="55853.74">21675 13556 364 0,'-32'-13'134'0,"21"4"-72"0,1 9-17 0,10 0 45 0,-4 3-26 16,4-3-7-16,0 6-18 0,7-3-5 15,11 4-19-15,14-7 0 0,17-7-1 16,15 7-10-16,3-3-1 16,-4-3-14-16,1 6-3 15,-4 6-33-15,-8 7-14 16,-9 6-67-16,-11 6-29 15</inkml:trace>
  <inkml:trace contextRef="#ctx0" brushRef="#br0" timeOffset="56037.894">21749 14048 488 0,'-21'9'181'0,"24"-9"-98"0,18 0-83 0,-3 0 32 15,21 0-18-15,17-9-1 16,-3 6-18-16,0-6-9 16,11-1 7-16,6-2-55 0,4 5-22 15,4 1-114 1</inkml:trace>
  <inkml:trace contextRef="#ctx0" brushRef="#br0" timeOffset="56601.43">23707 12988 408 0,'10'-28'154'0,"-3"28"-84"0,0-3-53 16,-7 3 36-16,0 0-8 15,0 3 0-15,-3 0-11 32,-4 3-4-32,-4 10-17 0,-6 3-6 0,-8 3 0 15,0 16-4-15,-3-1 0 16,-7 1-8-16,6-7-2 16,-2 4-5-16,6-7 0 15,11-3-5-15,3-6-2 16,11 0 4-16,11-13 1 15,7-6 9-15,10-6 4 0,7 6 4 0,11-10 1 16,7 10 2-16,3 0 1 16,1 10-1-16,-4-1 1 15,-11 16-4-15,-3 0-2 16,-7 6 4-16,-4 4 4 16,-7 6 4-16,-3-1 2 31,-8 1 3-31,-6-3 1 0,-4-7-2 15,-4-3 2-15,-6-6-6 16,-8-3 0-16,-14-9-8 16,-7-1-3-16,-10 0-15 15,-11-9-6-15,4-3-23 16,3-3-11-16,0-3-21 16,0-10-8-16,3-3-18 0,8-3-7 15,14 3-52 1</inkml:trace>
  <inkml:trace contextRef="#ctx0" brushRef="#br0" timeOffset="56954.651">23650 12963 416 0,'-10'-6'154'0,"10"3"-84"0,-4 0-55 0,4 3 34 16,0 0-7-16,0 0 1 0,0 0-10 15,0 0-5-15,4 3-16 16,3 3 3-16,0 3 5 0,7 4-7 16,11 0 0-16,10-1-5 15,14-3 0-15,8 7-5 16,3-6 0-16,7-7-1 15,10 3 1-15,4-3-2 0,1-3 2 16,-12 6-9-16,-3-6-1 16,-3-6-23-16,-8-3-8 15,1 6-20-15,-12-4-6 16,-9 7-32-16,-8 0-12 16,-7 7-70-16</inkml:trace>
  <inkml:trace contextRef="#ctx0" brushRef="#br0" timeOffset="57388.471">22938 13982 380 0,'-7'0'143'0,"17"-6"-78"0,4 12-43 0,-3-6 39 15,6 0-10-15,1-9 2 0,3 3-12 16,15-1-3-16,9 4-21 15,12 3-1-15,10 3 0 0,3-3-4 16,8 10 1-16,10-4-6 16,18 3-2-16,-4-2-9 0,4-4-5 15,11-6 9-15,-1 3 6 16,-10-13-2-16,-14 1-2 16,-11-4-10-16,-11 6-5 15,-10 1-18-15,-17 0-7 16,-15 9-27-16,-14 6-8 15,-14 6-39 1,-11 7-16-16,-13 0-36 16</inkml:trace>
  <inkml:trace contextRef="#ctx0" brushRef="#br0" timeOffset="57757.696">23548 14239 516 0,'3'-28'192'0,"1"25"-104"0,0-3-83 0,-4 6 40 15,0 0-18-15,3 0 5 16,1 9-7-1,-1 16-13-15,-3 10-1 0,0 9 0 16,0 9-6-16,0 0-1 16,0 4 0-16,0-7 0 15,0-3-5 1,0-6 1-16,4-4 0 16,-1-5 0-16,4-7-14 15,0-3-3-15,0-10-29 16,0-6-10-16,0-2-50 15,-3-8-20-15,3-2-77 16</inkml:trace>
  <inkml:trace contextRef="#ctx0" brushRef="#br0" timeOffset="57988.837">23894 14233 520 0,'0'-9'192'0,"-4"9"-104"0,11 3-78 15,-7-3 61 1,7 6-24 0,0 7-14-16,-3 9-11 15,-1 9-13-15,-3 13-4 0,-3 6 1 16,3 6-3-16,-4-5-2 16,1-8-3-16,3-8 1 15,3-1-19-15,1-5-7 16,-1-7-35-16,4-4-15 0,0-5-56 15,-3 3-23-15</inkml:trace>
  <inkml:trace contextRef="#ctx0" brushRef="#br0" timeOffset="58574.049">25488 13512 320 0,'18'-57'121'0,"-4"42"-66"0,7-4-14 0,-14 16 42 31,0-3-5-31,-3 2 4 16,-4 4-18-16,0 4-4 0,-4 5-34 15,-6 7-4-15,-4 12-3 0,-1 6-5 16,1 13 2-16,-7-3-7 16,-7 6-3-16,-7 10-3 15,-8 6 0-15,1 6-2 16,0-3-1-16,3 0 1 0,4-13-1 15,3-5 0-15,7-4 0 16,4-10-5-16,3-5 1 16,4-7-11-16,4-7-3 15,-4-8-77 1,3-7-47-16,4-6-27 16,3-13-34-16</inkml:trace>
  <inkml:trace contextRef="#ctx0" brushRef="#br0" timeOffset="58844.687">25037 13449 408 0,'-14'-41'151'0,"14"32"-82"0,0 6-43 0,0 3 66 16,14 6-24-16,3 4-15 15,4-1-10-15,8 19-26 16,-1 13-1-16,4 6 0 0,3 0-4 15,-3 6 1-15,-1 7-8 16,1 9-3-16,0 0-1 16,-7-3 1-16,-4-7-10 0,-4-9-2 15,1-12-19-15,0 0-7 16,-1-13-38-16,5-6-16 16,-1-10-86-16,0-9-40 15,18-6 61 1</inkml:trace>
  <inkml:trace contextRef="#ctx0" brushRef="#br0" timeOffset="59904.876">26310 13700 288 0,'-17'6'107'0,"9"-3"-58"0,-2 4-18 0,6-4 35 15,1 0-11-15,-1 0 0 16,4 0-9-16,0 0-4 16,11 1-23-16,-1-4 8 0,12 0 6 15,-1-4-4-15,11 1-2 16,-1 0-4-16,8 3 0 15,7 3-9-15,28 0-3 16,-7 1-4 0,-7 2 0-16,-11 0-4 15,-3 0 0-15,-3 1-3 0,-5-4-3 16,-2 0 2 0,-5 0 2-16,-2-3-13 0,-8 0-7 15,-3-3-8-15,-8 0-1 16,-6 0-31-16,-8-1-12 31,-6 4-31-31,-5-3-14 0,5 10-58 31</inkml:trace>
  <inkml:trace contextRef="#ctx0" brushRef="#br0" timeOffset="60276.956">26645 13361 372 0,'-7'-34'140'0,"14"21"-76"0,7 4-42 15,-10 6 37-15,3-3-9 16,-3 2 0-16,3-2-12 0,7 6-4 15,-4 6-19 1,4 7 9-16,-3 9 3 0,-4 16-6 0,0 15-1 16,-3 13-8-16,-4-13 0 15,-4 7-7-15,4-4-1 16,7 7 0-16,-7-1 0 0,7-5-5 16,-7-1 1-16,11-9 0 15,-4-3 0-15,0-9-9 16,-4-10-2-16,-3-13-21 15,4 7-9-15,-1-6-47 16,-3-7-20-16,-3-6-109 16</inkml:trace>
  <inkml:trace contextRef="#ctx0" brushRef="#br0" timeOffset="61623.851">27929 12941 392 0,'-17'-12'145'0,"13"9"-78"0,-3-4-38 16,7 4 39-16,0-3-15 0,0 6-4 16,-3-3-19-16,-1-4-6 15,4 4-14-15,0-3-2 0,14-3 2 16,-3 2-2-16,17-2 1 15,-7 0-3-15,18 2-1 16,-4 4 1-16,8 6 3 16,-8 0-2-1,-7 7 1-15,-3-1-1 16,-8 1 1-16,-2 5-4 16,-15 4-1-16,0 0 1 0,-11 0 0 15,-3 3-5-15,3-10-1 16,1 1 3-16,3-4 1 31,0-3-3-31,3 4-1 0,1 6-2 16,3-7 3-16,0-6-2 15,10 13-1-15,1-7 0 16,6 10 0-16,-3-3 0 16,4 2 0-16,-4-2 5 15,4 6 1-15,-4-3-3 16,-3 6 1-16,-1-3 2 0,-3 3 3 15,0-3 0-15,-3 0 2 16,-1-3-2-16,-10 0 0 16,0-4-3-16,-14-2 1 15,-18 9-4-15,7-16-2 16,8-3-7-16,-11-3-4 16,3 0-8-1,0 0-3-15,4-3-14 16,7-3-5-16,3-1-23 15,7-2-7-15,4-3-18 16,11 2-8-16</inkml:trace>
  <inkml:trace contextRef="#ctx0" brushRef="#br0" timeOffset="62123.46">28677 12907 440 0,'7'-19'165'0,"-7"19"-90"0,22-13-63 16,-19 10 35-16,4-3-10 16,-3 3 1-16,3 0-10 0,-4 0-3 15,-6 3-14-15,-4 0-4 0,-11 6-3 16,0 0-5-16,-6 7 1 16,3-4 0-16,-4 0 0 15,4 1-7-15,7 6-3 16,-1-4-3-16,12 1-2 31,-1-1 5-31,11 1 6 0,0-1 3 16,11 1 1-16,-4-4-3 15,7-3 2-15,-3 4 1 16,7-1 0-16,-4 1 0 16,7-1 2-16,-7 4-3 0,11-1 0 15,-7 1 5-15,3 6 5 16,-10-4-3-16,3 1-1 15,-4 3 6-15,-13-4 3 16,-1 1-5-16,-10 0-3 16,-3-4-1-16,-4 1 1 0,0-1-5 15,-8-2-1-15,5-1-2 16,-11-6 0-16,3-3-22 16,-7 0-10-1,11 0-26-15,-7-3-12 16,7-3-33-16,-1-3-13 15,5 2-45 1</inkml:trace>
  <inkml:trace contextRef="#ctx0" brushRef="#br0" timeOffset="62379.887">28691 12813 392 0,'-3'-7'145'0,"3"7"-78"0,0 0-47 16,0 0 37-16,7 0-11 0,0 0-2 16,7 0-14-16,4 0-4 0,10-3-15 15,-3 3-7-15,17-3 0 0,-7-3-1 16,18 6 1 0,-10 0-18-16,2 0-5 0,-6 0-35 15,0 6-13-15,-7-3-38 16,-4 7-14-16,-3-1-42 31</inkml:trace>
  <inkml:trace contextRef="#ctx0" brushRef="#br0" timeOffset="62795.607">27510 13700 228 0,'-22'6'85'0,"22"1"-46"0,8-4-8 0,-1-3 29 0,3 0-4 16,8 3 2-16,-1 0 2 15,5-3 2-15,-1-3-33 16,-4 0 10-16,15-4 5 0,-7-2-9 16,10 0 0-16,-7 5-11 15,25-2-5-15,43-3-9 16,-26-1-4-16,-10 1-3 0,35-4-3 16,-14 4 1-16,32-7-1 15,-17 1-5-15,27-4-1 16,-17 3-8-16,10-3-2 15,-17 1-2-15,7 8-2 16,-18-2-26-16,-10 5-10 16,-11 1-24-1,-25 9-10-15,0 0-90 16</inkml:trace>
  <inkml:trace contextRef="#ctx0" brushRef="#br0" timeOffset="63210.975">28212 13891 428 0,'7'-12'159'0,"-7"12"-86"0,17-13-45 0,-13 10 41 15,3-3-18-15,0 3-3 16,4 3-14-16,-4 0-6 16,0 9-16-1,0-3-1-15,-4 19 2 0,1-6-7 16,-4 19-1-16,0 21-3 0,-7-12 1 15,0-3-2-15,7 3-1 16,-4-6 1-16,4 0 1 16,0-7-8-16,0-2-1 15,4-10-12-15,3 3-5 16,-4-10-20-16,1-5-8 0,3-4-34 16,-4-6-13-16,1-3-101 15</inkml:trace>
  <inkml:trace contextRef="#ctx0" brushRef="#br0" timeOffset="63579.898">28561 13863 364 0,'7'-25'134'0,"-7"25"-72"0,0-13-26 15,0 13 41-15,3-3-17 0,-3-3-3 16,4 6-10-16,0 0-3 16,-1 16-24-16,-3-7 2 0,0 19 1 15,4 26-8-15,-8-4-1 16,1 3-8-16,-1-12-2 0,0 6 0 15,4 0 0-15,0-6-5 16,4-4-1-16,3-5-10 16,0-7-5-16,-3-3-29 15,3-13-12-15,-4 1-67 16,1-4-27-16</inkml:trace>
  <inkml:trace contextRef="#ctx0" brushRef="#br0" timeOffset="64727.045">20468 14719 364 0,'-10'-6'137'0,"6"3"-74"0,1-4-40 0,3 7 37 16,0 0-13-1,0 0-3-15,0 0-5 16,-4 0-2-16,4 10-20 15,0 15-1-15,0 9 0 0,0 10-4 16,0 6 1-16,-4 16-8 0,-3-9-3 16,4-7-4-1,-4 0 1-15,0 0-6 0,3-3-3 16,4-9-16-16,0-1-9 0,0-11-34 16,4-11-14-16,-4-5-60 15,0-10-26-15,0-7 28 31</inkml:trace>
  <inkml:trace contextRef="#ctx0" brushRef="#br0" timeOffset="64895.928">20175 14982 368 0,'-17'-22'137'0,"20"16"-74"0,-3 6-58 0,7 0 30 15,0 10-21-15,7-4-2 16,8-3-6-16,9 6-1 15,15-9-3-15,7 7-28 0,0-7-10 16,4 3-28-16,-19-6-13 0,8 3-64 16</inkml:trace>
  <inkml:trace contextRef="#ctx0" brushRef="#br0" timeOffset="65248.892">20789 14732 428 0,'7'-13'162'0,"0"7"-88"0,0 3-64 0,-7 3 34 15,7 0-13-15,0 3 2 0,4 12-10 16,3 14-2-16,4 5-12 16,-1 13 1-16,1 16 3 15,-7-4-1-15,-11-8 3 0,-11-4-2 16,-7 0 0-16,-6-3-3 31,-8-7 1-31,0-9-8 0,4-2-2 16,7-14-6-16,0 1 1 15,7-10 0-15,3-3 2 16,4 0 1-16,3-7 1 16,11-2 0-16,8 6 0 15,9-3 0-15,12 6 2 16,2-3 1-16,5-4 1 0,-1 7-16 16,-3-3-4-16,-4-3-36 15,-7-4-14-15,-6 1-37 16,-1 6-14-16,-11-3-68 15</inkml:trace>
  <inkml:trace contextRef="#ctx0" brushRef="#br0" timeOffset="65745.735">19837 15657 372 0,'-21'0'140'0,"17"3"-76"0,0-6-53 0,4 3 32 31,4-7-14-31,3 4-2 16,4 3 7-16,6-3 5 15,8 3-21-15,10 0 12 0,11-6 7 0,4-13-7 16,6 0 0 0,18 0-8-16,28 4-2 0,4-4-9 15,21 0-4-15,14 6-4 16,-10 10-3-16,-8 3-8 0,-3 0-5 16,-7 0-22-16,-21 0-10 15,-22-3-58-15,-13-3-23 16,-25-7-83-1</inkml:trace>
  <inkml:trace contextRef="#ctx0" brushRef="#br0" timeOffset="66096.07">20941 12875 368 0,'3'-47'137'0,"8"41"-74"0,-7 0-23 16,-4 6 44-16,0 0-23 15,7 3-5-15,-7 9-11 16,-4 23-4-16,-7 34-22 0,-10 22-3 0,-7 44-1 15,-18 34-8-15,-3 57-2 16,-11 34-3-16,-11 0 1 16,-3 19-7-16,7-37 1 15,11-26-8-15,13-28-1 16,12-37-20-16,10-32-9 31,10-34-64-31,11-29-27 0,14-31-75 16</inkml:trace>
  <inkml:trace contextRef="#ctx0" brushRef="#br0" timeOffset="66811.177">27474 15105 408 0,'-14'-16'151'0,"14"16"-82"0,0 0-52 0,0 0 36 16,4 0-17-16,3 0-1 0,7 0-9 16,-3 0-2-16,20 0-13 15,12 6 2-15,13-12 1 0,-3 6-5 16,3-3-1-16,8 3-4 15,3 0-3-15,3 3-20 16,-6-3-10-16,-4 6-34 16,-14-3-12-1,-7-3-54-15,-22-9-103 32</inkml:trace>
  <inkml:trace contextRef="#ctx0" brushRef="#br0" timeOffset="67126.678">27820 14794 196 0,'-25'3'74'0,"18"1"-40"0,-7-1-7 0,11-3 29 16,3 0-3-16,0 0 2 15,0-3-7-15,3-4-3 16,4-2-24-16,0-1 14 0,-3 1 5 0,3 3 4 15,0 3 1-15,0 6-12 16,-3 9-3-16,-1 13-8 16,1 16-4-16,-8 22-10 15,1-10-3-15,-5 7-3 16,5-4 1-16,-1 1-2 31,4-4 2-31,7-9-26 0,1-3-10 16,-1-16-49-16,3-6-20 15,8-10-106 1</inkml:trace>
  <inkml:trace contextRef="#ctx0" brushRef="#br0" timeOffset="67481.663">28385 14763 472 0,'31'6'176'0,"-3"7"-96"0,11 9-78 0,-10-10 36 16,6 7-9-16,7 9 3 16,0 4-4-1,-6 2-3-15,-8-9-13 16,-7 13-1-16,-17-7 2 0,-8 1-3 16,-17-7 0-16,-18 0-6 15,-3-6-1-15,-4-7-1 16,4 1-2-16,6-7-2 15,5-3-1-15,6 0-3 16,7-3 1-16,8 6 5 0,10-2 2 0,10-1 0 16,11 0-2-16,11-3-4 15,7 3 0-15,3 0-14 16,-3-3-5-16,-4 0-54 16,-3-3-23-16,-11 0-67 15,-10-3-27-15,-8 2 48 16</inkml:trace>
  <inkml:trace contextRef="#ctx0" brushRef="#br0" timeOffset="67753.603">27450 15581 444 0,'-53'19'167'0,"49"-13"-90"0,1-2-68 0,6-4 38 16,11 6-10-16,15-3 2 16,23-3-10-16,23-3-3 15,20-3-15-15,21-4-2 0,15 1-2 16,10 2 5-16,11 1 5 0,-8 0-18 16,-17-4-8-16,-7 4-27 31,-14 0-10-31,-18-3-33 15,-10 2-15-15</inkml:trace>
  <inkml:trace contextRef="#ctx0" brushRef="#br0" timeOffset="69090.16">21114 16629 324 0,'-18'-19'123'0,"22"9"-66"0,-4-2-22 0,7-4 38 16,-4 0-11 0,1 1-1-16,-1-1-17 15,1 4-5-15,-1 5-22 16,1 14-4-16,-4 14 1 0,3 14 1 0,1 18 3 16,-1 23-8-16,5 2-3 15,2 7 0-15,8-4 2 16,10-6-6-16,14 1-2 15,4-7-1-15,7-4 2 0,-7-14-1 16,-7-4-1-16,-8-10-8 16,-6-15-3-16,0-3-18 15,-11-13-7-15,0-6-36 16,-7-6-14-16,0-7-52 16,-7 4-20-16,0-7 7 15</inkml:trace>
  <inkml:trace contextRef="#ctx0" brushRef="#br0" timeOffset="69190.452">21802 16676 384 0,'31'-44'143'0,"-13"28"-78"0,0-6-41 0,-15 16 38 15</inkml:trace>
  <inkml:trace contextRef="#ctx0" brushRef="#br0" timeOffset="69390.517">21876 16591 761 0,'-14'25'54'0,"-4"19"-28"0,-7 31-6 0,-6 13 0 16,-5 9-5-16,1 25 0 16,0 7-12-16,-8-7-1 15,-6 4-2-15,0 2 0 16,-4-2-3-16,3-10 0 0,4-3-9 16,4-1-5-16,7-11-9 15,0-13-1-15,10-10-17 16,7-22-4-16,8-12-26 15,6-19-10-15,11-15-96 32</inkml:trace>
  <inkml:trace contextRef="#ctx0" brushRef="#br0" timeOffset="69721.674">22373 16817 428 0,'-25'-50'159'0,"33"31"-86"0,-1-3-52 0,0 15 39 0,-4 1-28 16,4 9-5-16,4 7-12 15,-1 9-2-15,12 9-8 16,2-6-3-16,8 15-1 0,3-8-1 16,15-7 0-16,-1-4 0 15,8 1 0-15,-5-3-25 32,-6-4-10-32,-7 4-37 0,-11-7-17 15</inkml:trace>
  <inkml:trace contextRef="#ctx0" brushRef="#br0" timeOffset="69922.091">22105 17450 396 0,'-21'38'148'0,"24"-35"-80"0,4 13-55 0,4-16 35 16,10 0-16-16,25-7-1 15,14-5-20-15,14-4-7 32,-10 0-3-32,-1 1-39 0,-3 5-16 0,-7 1-35 15,0 6-12-15,0 3-54 16</inkml:trace>
  <inkml:trace contextRef="#ctx0" brushRef="#br0" timeOffset="70765.812">24031 16773 320 0,'-7'-41'121'0,"7"19"-66"0,4-3-33 16,-1 9 31-16,4-6-6 15,7-3-1-15,4-3-14 32,0 3-8-32,-4 3-13 0,-4 6 1 0,-3 7 4 15,-7 9 1-15,-7 3 1 16,-7 13-7-16,0-1-2 16,-7 4-5-16,3 0-1 15,-3 0 1-15,0 0 0 16,3 0-5-16,1-4 1 15,3-2-2-15,7-1 0 0,10-2-3 16,4-4 1-16,7 0 0 16,4-3-1-16,10-3 4 15,11 3 0-15,7 4-2 16,10 2 2-16,1 7 1 16,-1 0 0-16,-6 12 0 15,-8 9 2 1,-3-2-1-16,-4 6-1 15,-7-4 1-15,-3-2-1 0,-4-7 0 16,-7 0 2-16,-3-9 5 16,-8 3 4-16,-6-6 0 15,-4-4 3-15,-11-6-7 16,-17-2-4-16,-18-4-11 16,-11-4-5-16,-6-2-11 0,3 0-5 15,-4-7-13-15,1-5-4 16,10-4-4-16,10 3-1 15,8-6-10-15,17 0-1 16,11 6-84 0</inkml:trace>
  <inkml:trace contextRef="#ctx0" brushRef="#br0" timeOffset="70897.189">24010 16462 316 0,'-14'-22'121'0,"3"10"-66"0,11 2-33 15,4 7 33-15</inkml:trace>
  <inkml:trace contextRef="#ctx0" brushRef="#br0" timeOffset="71072.53">24010 16400 648 0,'28'-10'52'0,"11"1"-27"15,18-1-3-15,20-2-1 0,-3-1-7 16,14-2-3-16,15 2-6 15,6 4-2-15,-14-1-1 0,-3 7-2 16,-7 3-15-16,-4 6-5 16,-11 4-30-16,-13 2-12 0,-8 4-17 15,-21 0-3 1,-13 9-75-16</inkml:trace>
  <inkml:trace contextRef="#ctx0" brushRef="#br0" timeOffset="71406.383">23484 17585 392 0,'46'-28'148'0,"-28"9"-80"0,24 0-53 0,-17 7 37 0,10 5-19 16,15-5-1-16,6 2-13 16,1 4-4-16,13-3-8 15,8 2-5-15,20-2 1 0,1-7-4 16,0-3 0-16,0 10-28 0,-4-10-13 15,-14 16-25-15,-17-3-8 16,-15 6-26-16,-21 9-9 31,-17 1-18-31</inkml:trace>
  <inkml:trace contextRef="#ctx0" brushRef="#br0" timeOffset="71774.803">23961 17905 352 0,'7'-25'132'0,"-7"-7"-72"0,3-2-28 0,4 15 38 0,-3 6-26 15,3-2-8-15,-4-1-6 16,1 10 0-16,-4-4-16 16,0 10 1-16,0 4 1 0,0 8-2 0,-4 13 0 15,-3 13-6-15,4 6 0 16,-4 6-5-16,0-9-2 31,0 3 0-31,3-1-1 0,1-2-5 16,3 9-1-16,3-6-22 15,1-12-6-15,-1 5-36 16,1-5-15-16,-4-10-94 16</inkml:trace>
  <inkml:trace contextRef="#ctx0" brushRef="#br0" timeOffset="72037.431">24239 17745 460 0,'-21'-19'170'0,"18"16"-92"0,3 3-71 15,-4 0 36-15,4 3-12 16,4 6-1-16,3 7-5 16,-4 12-2-16,1 10-12 15,-1 9-4-15,1 0-3 0,-8-6-2 0,1 0 1 16,-1 2-9-16,8-2-3 15,-1 0-22-15,4 0-7 16,-3-10-30-16,6 0-11 0,5-12-49 16,2-3-18-16,-3-22 0 15</inkml:trace>
  <inkml:trace contextRef="#ctx0" brushRef="#br0" timeOffset="72390.653">25721 16792 376 0,'18'-44'143'0,"10"25"-78"0,0-9-45 16,-17 15 35-16,3 4-13 15,0-1 1-15,-3 1-10 16,-8 9 0-16,-10 0-19 0,-7 9-1 0,-7 23-2 16,-11 15-4-16,-3 15 1 15,-4 4-1-15,0 0 3 16,0 6-7-16,4 0-2 0,3 4-1 16,8-1 2-16,-1-9-12 15,4-7-3-15,0-9-25 16,3-6-8-16,0-12-31 15,4-7-12-15,4-10-102 16</inkml:trace>
  <inkml:trace contextRef="#ctx0" brushRef="#br0" timeOffset="72622.662">25407 16713 376 0,'-3'-28'143'0,"6"25"-78"0,-6 12-41 0,3-2 40 0,3 5-15 16,4 10-2-16,0 13-11 15,0 8-5-15,4 4-17 16,3 7-4-16,4-1 0 0,6 10-4 0,1 3 2 16,7 3-16-16,3 3-5 15,-3 0-28-15,3-13-14 16,-3-12-35-16,-4-3-16 0,-3-12-78 31</inkml:trace>
  <inkml:trace contextRef="#ctx0" brushRef="#br0" timeOffset="78111.84">28208 16309 192 0,'-10'-10'74'0,"-1"7"-40"0,4 0-2 0,7 0 27 0,-4-3-12 16,1 6-4-16,-1-3-8 15,4-4 0-15,-3 7-19 16,3 0 4-16,-4-3 1 0,4 3-5 16,-3 3-1-16,-1 4-3 15,1 2 2-15,3 3 2 16,3 7-1 0,8 3-3-16,6-3-2 15,8 6-2-15,3-12 0 16,1 2-7-16,6-5 0 15,4-4 3-15,-1-3 2 16,1 0-2-16,0 0-3 16,-7 1 0-16,0-8 1 15,-4 4-1-15,-7-3-1 0,0 3 1 16,-7 0 1-16,-3 3-1 16,-8 4 2-16,-10 8 2 0,-10 10 2 15,-8 4-3-15,-7 5-1 16,-7 7-1-16,4 6 1 15,3 13-4-15,-6-4 0 16,6 0 1-16,0-2 2 0,7-1 1 16,4-9 1-16,7-10-9 15,0-2-4-15,-4-7-17 16,8-3-7-16,-1-10-26 16,1 7-10-16,-1-6-24 15,0-1-8-15,4 1-34 31</inkml:trace>
  <inkml:trace contextRef="#ctx0" brushRef="#br0" timeOffset="78684.677">26924 17315 192 0,'-21'0'74'0,"14"-3"-40"0,3-3-5 0,1 6 28 15,3 0-14-15,0 0-4 0,0 0-6 16,0 0 1-16,3 0-18 16,4-3 8-16,0-4 4 0,7 7-2 15,4-3 2 1,0 3-10-16,3 0 0 0,11 3-5 15,6-3 2-15,12 7-4 32,10-7-1-32,10 0 0 0,26 0 1 15,17 0-5-15,3-7-2 16,25 7-2-16,4-3-2 16,-11-3 1-16,0 12 1 15,-7-3-1-15,-11-3-1 16,-17 7 1-16,-14-4-1 15,-15-3 0-15,-10 0 0 0,-10 0-14 16,-12 0-5-16,-6 0-21 16,-4 0-8-16,-6 0-25 15,-5 0-11-15,-3 6-76 16</inkml:trace>
  <inkml:trace contextRef="#ctx0" brushRef="#br0" timeOffset="79802.869">27573 17673 236 0,'-18'-19'90'0,"18"13"-48"0,0-4-18 0,4 1 29 16,0 6-12-16,-1-4-1 15,4 4-3-15,4-3-2 0,-4 0-18 16,0 6 3-16,0-10 3 0,-4 10-3 16,-3 0-2-16,0 0 1 15,-3 7 0-15,-4 8-4 16,-4 17-1-16,1 2-8 16,-1 19-2-16,4-2 0 15,0-1 0 1,3-3-2-16,1-6 1 15,-1 2-4-15,1-14 0 16,3-1-4-16,0-6-1 16,0-3-26-16,0-7-9 15,0 4-32-15,0-10-11 16,10-3-88 0</inkml:trace>
  <inkml:trace contextRef="#ctx0" brushRef="#br0" timeOffset="80084.43">27901 17623 332 0,'0'-7'123'0,"4"4"-66"0,-1 0-40 0,1-3 33 0,-1 6-17 15,1 0-4-15,3 0 1 16,-4 3 1-16,1 6-17 15,-4 13 1-15,-4 10 1 0,1 15-4 32,-4 12 1-32,0-9-8 0,0 16-3 15,0-16-19-15,0 1-6 16,3-4-42-16,1-4-15 16</inkml:trace>
  <inkml:trace contextRef="#ctx0" brushRef="#br0" timeOffset="81125.69">26257 17083 252 0,'-7'3'93'0,"7"-6"-50"0,-3 0-30 0,-1 3 24 0,1-3-6 15,-4 3 2-15,3 0 1 16,-3 0 3-16,3 3 24 15,-3 0-33-15,4 0 5 16,-1-3 2-16,1 0 9 16,3 7-14-1,0-4-5 1,3 3-15-16,1-3-4 16,3 0-4-16,4 0-2 15,3-3 1-15,10 0 1 16,5 4 1-16,-1-4 3 15,11 0-1-15,-1 0 0 0,1 0-3 16,0 0 1-16,-4 0-2 16,-10 0 2-16,-4 0-2 0,-7-4-1 15,-3 1-4-15,-4 3-2 16,-7 0-15-16,0-6-6 16,-4 3-22-16,-3-3-8 15,0-1-17-15,-3 1-3 16,-1 0-47-16,4-4-18 15,0 1 22 1</inkml:trace>
  <inkml:trace contextRef="#ctx0" brushRef="#br0" timeOffset="81493.776">26462 16669 344 0,'-4'-12'129'0,"4"6"-70"0,0 2-36 15,0 4 35-15,0 0-23 16,0 0-5-16,0 0-3 16,0 0 0-1,0 0-14-15,0 0 1 0,0 4 2 16,-3 14 5-16,-1 20 2 15,1 22-4-15,-4 12 1 16,0 0-11-16,0 16-3 16,-4 9-4-16,-3 3-2 15,3-9 1-15,1-19 1 16,3-12-3-16,0-1-2 0,7-12-12 16,-4-9-2-16,1-10-41 0,3-6-16 15,0-9-92-15,-4-4-41 16</inkml:trace>
  <inkml:trace contextRef="#ctx0" brushRef="#br0" timeOffset="89376.569">27400 16516 192 0,'-3'6'71'0,"6"-15"-38"0,4-7-14 0,0 10 21 16,4-7 2-16,3 1 4 15,0-7-3-15,0 0-2 16,-3 0-22-16,-1 10 8 0,-2-1 6 16,-5 1-6-16,-6 9-1 0,-5 9-4 15,-2 7-2-15,-1 6-2 16,1 0-1-16,3 3-3 15,0-3-1-15,0 6-3 16,3-3-1-16,0-3-5 16,1-3-3-16,-1-3 0 0,1-4-1 31,-4 1 0-31,0-4 2 16,3 7-1-16,1-7 2 0,-1-6-2 15,1 7-1-15,3-7-2 16,3-3 1-16,4 0 1 15,7-3 0-15,4 0 0 16,3-4 2-16,4-2-1 16,0 6-1-16,-1-3 1 0,-3 6 1 15,1 0-3-15,-5 0 0 16,1 6 1-16,3-3 0 16,-3 3 0-16,-4 4 2 15,3 2-3-15,-2 4-2 16,-5 3 4-16,-3-1 1 15,0 8 0-15,-7 2-2 0,-3-3 1 16,-8-3-1-16,-3-7 0 0,-11 1 0 16,-3-6 0-16,-7-1 2 15,0 0-1-15,-1-2-1 16,5-7-8-16,2 0-3 16,8-7-12-16,3 7-3 31,4 0-17-31,4 0-8 0,3-9-16 15,3 0-9-15,4-4-79 16</inkml:trace>
  <inkml:trace contextRef="#ctx0" brushRef="#br0" timeOffset="89894.403">27418 16368 224 0,'3'-12'85'0,"1"9"-46"0,3-4-19 0,-3 4 24 0,3-3-7 15,-4 3 1-15,1-3 0 16,-4-1 1-16,0 4-21 16,-4 0 3-16,1 0 0 0,-4 3-5 15,-1 3 1-15,5 0-6 16,-1 0 1-16,1 0-1 15,3 1 3-15,3-1 4 0,8 0 3 32,3-3-2-32,7 0 0 15,8 0-8-15,2 0-4 16,5 0-2-16,-1 0 1 16,0 3-3-16,-3 3-2 0,0 4-3 15,-8-7 1-15,1 0-15 16,0-6-4-16,-1 0-19 15,1 0-7-15,0-1-34 16,-1 1-11-16,-2 6-75 16</inkml:trace>
  <inkml:trace contextRef="#ctx0" brushRef="#br0" timeOffset="96325.763">29383 16265 212 0,'-42'-28'82'0,"34"21"-44"0,-6-5-49 0,11 2 11 15,-4-5 14-15,0-1 10 16,-4 4-7-16,8-4-4 0,-8-3-8 15,4 6 7-15,-4 1 5 0,1-1-5 16,-1 4-2-16,-6-10 3 16,6 10 2-16,-7 2 0 15,1-2 4-15,-11-7-2 16,3 7 1-16,-10 0-3 16,-4-10 1-1,-7 9-5-15,-4 1-1 16,-9-4-2-16,-12-5 0 0,0-4-2 15,-10-3 1-15,21 12 2 16,-28-12 2-16,-7 6-1 16,-4-3-1-16,0 0 1 15,1 3 1-15,-5 1-3 16,-6 2-3-16,-4-3 0 0,-3 3 1 16,-11 4-1-16,-4-7 0 15,-3 3-1-15,3 7 0 16,-6-7-2-16,3 7 1 15,7-4 0-15,0 4 3 16,3-4-5-16,4 4-3 16,0-10 5-1,0 7 3-15,-31-4-3 16,3 3-2-16,-1 7 0 16,-9 9 1-16,-1 4 1 15,-3 2 3-15,-11-3-1 16,14 4 2-16,-3-4-2 15,3 3 0-15,7-6-1 16,11 4 0-16,0-1-2 0,-4 0-2 16,4 4 3-16,-10-1 0 0,-1 7-1 15,0 6-2-15,4-7-2 16,-11 7 1-16,4 0 1 16,7 0 2-16,-7 0-1 15,3 0-1-15,7 6 1 16,-6 7-1-16,-1-4 0 0,7 16 0 15,1-3 0-15,-11 9 0 16,13-2 0-16,-2-1 0 16,-8 3 0-16,18 0 0 15,7 1 0-15,-3-4 2 16,-5 6-6-16,16 1 1 16,9-1-1-1,-6-3-1-15,3 16 4 16,7 4 0-16,7 5 3 15,11-3 1-15,3 7-4 16,8-1-1-16,6 7 1 16,4 3 0-16,11 0-2 15,6 0 2-15,12-13-1 16,9 10 0-16,12 3 4 0,10-13 1 16,10 4-4-16,15-4-1 0,6-12-2 15,12 6 3-15,3-9-2 16,6 6 1-16,8-3-3 15,11-4 1-15,17-8 4 16,18 8 4-16,0-18 1 31,13 3 2-31,26-6-4 0,0 0 0 16,6-7-3-16,26 1-1 16,-5-4 1-16,22 1 2 15,0-7-3-15,21-3-2 16,4-7 2-16,10 4 2 15,4 6 0-15,18-15 2 16,-5-1-4-16,23 0 0 0,-16 4 1 16,12 0 2-16,-15-1 1 15,11 7 3-15,-7 3-3 16,14-6 0-16,-24-10-1 16,10-19 1-16,3-6-4 15,15-15-2-15,17-19-1 16,0-7 3-16,15-3-2 0,-5 10 1 15,-9-7 4-15,-5 7 1 16,-17 9-4-16,4-9 1 0,-11 0 0 16,0-7 2-16,3 7-1 15,8-10-1-15,10-12-2 16,7-7 1-16,1-5-6 31,-8-1 0-31,-7 12-4 0,-35 7 2 16,-36 7-4-16,-34 8 1 15,-36 7 19-15,-22 0 12 16,-9-6-3-16,-26 0 2 16,4 3-7-16,-7 3-1 15,11-7-9-15,-8-8 0 16,8-7-6-16,-4-22-1 0,-7-3-4 16,-17 6-1-16,-40 0 1 15,-35-12 4-15,-49 12 7 16,-60 0 5-16,-49 3 1 15,-53 16 1-15,-43 0-4 16,-3 4-3-16,-22-1-11 16,4 0-6-16,4-9-10 0,14 3-1 31,14 12-6-31,7 13 1 16,24 9-5-16,12 26-2 15,13 15-71-15,21 16-32 16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3D728C0-9517-4CF6-90B6-B732DAE02675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F47DA556-4260-4B4B-8245-960CB6DA19BF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0608178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728C0-9517-4CF6-90B6-B732DAE02675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DA556-4260-4B4B-8245-960CB6DA19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785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728C0-9517-4CF6-90B6-B732DAE02675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DA556-4260-4B4B-8245-960CB6DA19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61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728C0-9517-4CF6-90B6-B732DAE02675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DA556-4260-4B4B-8245-960CB6DA19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071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3D728C0-9517-4CF6-90B6-B732DAE02675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47DA556-4260-4B4B-8245-960CB6DA19B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1706146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728C0-9517-4CF6-90B6-B732DAE02675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DA556-4260-4B4B-8245-960CB6DA19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273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728C0-9517-4CF6-90B6-B732DAE02675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DA556-4260-4B4B-8245-960CB6DA19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10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728C0-9517-4CF6-90B6-B732DAE02675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DA556-4260-4B4B-8245-960CB6DA19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598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728C0-9517-4CF6-90B6-B732DAE02675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DA556-4260-4B4B-8245-960CB6DA19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606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3D728C0-9517-4CF6-90B6-B732DAE02675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47DA556-4260-4B4B-8245-960CB6DA19B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053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3D728C0-9517-4CF6-90B6-B732DAE02675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47DA556-4260-4B4B-8245-960CB6DA19B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32590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C3D728C0-9517-4CF6-90B6-B732DAE02675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F47DA556-4260-4B4B-8245-960CB6DA19B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94343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7-6 FINDING AN EQUATION OF A LINE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CONCEPTS</a:t>
            </a:r>
          </a:p>
        </p:txBody>
      </p:sp>
    </p:spTree>
    <p:extLst>
      <p:ext uri="{BB962C8B-B14F-4D97-AF65-F5344CB8AC3E}">
        <p14:creationId xmlns:p14="http://schemas.microsoft.com/office/powerpoint/2010/main" val="1890558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Point-Slope Equation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6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6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6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6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6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6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6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6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6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6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6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6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6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6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Ink 3"/>
              <p14:cNvContentPartPr/>
              <p14:nvPr/>
            </p14:nvContentPartPr>
            <p14:xfrm>
              <a:off x="3145680" y="3544560"/>
              <a:ext cx="5932800" cy="2167920"/>
            </p14:xfrm>
          </p:contentPart>
        </mc:Choice>
        <mc:Fallback xmlns="">
          <p:pic>
            <p:nvPicPr>
              <p:cNvPr id="4" name="Ink 3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136320" y="3535200"/>
                <a:ext cx="5951520" cy="2186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143620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5699" y="115585"/>
            <a:ext cx="2830530" cy="742307"/>
          </a:xfrm>
        </p:spPr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1)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782566" y="857892"/>
            <a:ext cx="991456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Write an equation with slope of 5 and contains the point (2, 6).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/>
              <p14:cNvContentPartPr/>
              <p14:nvPr/>
            </p14:nvContentPartPr>
            <p14:xfrm>
              <a:off x="2430720" y="571680"/>
              <a:ext cx="5603760" cy="5543640"/>
            </p14:xfrm>
          </p:contentPart>
        </mc:Choice>
        <mc:Fallback xmlns="">
          <p:pic>
            <p:nvPicPr>
              <p:cNvPr id="4" name="Ink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421360" y="562320"/>
                <a:ext cx="5622480" cy="5562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15161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5699" y="115585"/>
            <a:ext cx="2830530" cy="742307"/>
          </a:xfrm>
        </p:spPr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2)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782566" y="857892"/>
                <a:ext cx="9914561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Write an equation with slope of </a:t>
                </a:r>
                <a14:m>
                  <m:oMath xmlns:m="http://schemas.openxmlformats.org/officeDocument/2006/math"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𝟐</m:t>
                    </m:r>
                  </m:oMath>
                </a14:m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and contains the point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</m:d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2566" y="857892"/>
                <a:ext cx="9914561" cy="1200329"/>
              </a:xfrm>
              <a:prstGeom prst="rect">
                <a:avLst/>
              </a:prstGeom>
              <a:blipFill>
                <a:blip r:embed="rId2"/>
                <a:stretch>
                  <a:fillRect l="-1905" t="-8629" b="-213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Ink 3"/>
              <p14:cNvContentPartPr/>
              <p14:nvPr/>
            </p14:nvContentPartPr>
            <p14:xfrm>
              <a:off x="3380760" y="586080"/>
              <a:ext cx="6163560" cy="6063120"/>
            </p14:xfrm>
          </p:contentPart>
        </mc:Choice>
        <mc:Fallback xmlns="">
          <p:pic>
            <p:nvPicPr>
              <p:cNvPr id="4" name="Ink 3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371400" y="576720"/>
                <a:ext cx="6182280" cy="6081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291948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5699" y="115585"/>
            <a:ext cx="2830530" cy="742307"/>
          </a:xfrm>
        </p:spPr>
        <p:txBody>
          <a:bodyPr/>
          <a:lstStyle/>
          <a:p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Try These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863030" y="857892"/>
                <a:ext cx="367301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1.) </a:t>
                </a:r>
                <a14:m>
                  <m:oMath xmlns:m="http://schemas.openxmlformats.org/officeDocument/2006/math"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𝒎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= 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, (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3030" y="857892"/>
                <a:ext cx="3673010" cy="646331"/>
              </a:xfrm>
              <a:prstGeom prst="rect">
                <a:avLst/>
              </a:prstGeom>
              <a:blipFill>
                <a:blip r:embed="rId2"/>
                <a:stretch>
                  <a:fillRect l="-5316" t="-16038" b="-405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5982986" y="857891"/>
                <a:ext cx="428603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2.) </a:t>
                </a:r>
                <a14:m>
                  <m:oMath xmlns:m="http://schemas.openxmlformats.org/officeDocument/2006/math"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𝒎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=−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, (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, −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2986" y="857891"/>
                <a:ext cx="4286034" cy="646331"/>
              </a:xfrm>
              <a:prstGeom prst="rect">
                <a:avLst/>
              </a:prstGeom>
              <a:blipFill>
                <a:blip r:embed="rId3"/>
                <a:stretch>
                  <a:fillRect l="-4403" t="-16038" b="-405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863030" y="3321978"/>
                <a:ext cx="3868219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3.) </a:t>
                </a:r>
                <a14:m>
                  <m:oMath xmlns:m="http://schemas.openxmlformats.org/officeDocument/2006/math"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𝒎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= 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𝟒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(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𝟔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𝟏𝟎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3030" y="3321978"/>
                <a:ext cx="3868219" cy="646331"/>
              </a:xfrm>
              <a:prstGeom prst="rect">
                <a:avLst/>
              </a:prstGeom>
              <a:blipFill>
                <a:blip r:embed="rId4"/>
                <a:stretch>
                  <a:fillRect l="-5047" t="-16038" b="-415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982986" y="3321977"/>
                <a:ext cx="397267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4.) </a:t>
                </a:r>
                <a14:m>
                  <m:oMath xmlns:m="http://schemas.openxmlformats.org/officeDocument/2006/math"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𝒎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=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, (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𝟐𝟔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2986" y="3321977"/>
                <a:ext cx="3972672" cy="646331"/>
              </a:xfrm>
              <a:prstGeom prst="rect">
                <a:avLst/>
              </a:prstGeom>
              <a:blipFill>
                <a:blip r:embed="rId5"/>
                <a:stretch>
                  <a:fillRect l="-4755" t="-16038" b="-415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421903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5699" y="115585"/>
            <a:ext cx="2830530" cy="742307"/>
          </a:xfrm>
        </p:spPr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3)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782566" y="857892"/>
                <a:ext cx="9914561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Write an equation that contains the point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𝟔</m:t>
                        </m:r>
                        <m: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𝟓</m:t>
                        </m:r>
                      </m:e>
                    </m:d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𝒂𝒏𝒅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(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𝟖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𝟗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).</m:t>
                    </m:r>
                  </m:oMath>
                </a14:m>
                <a:endPara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2566" y="857892"/>
                <a:ext cx="9914561" cy="1200329"/>
              </a:xfrm>
              <a:prstGeom prst="rect">
                <a:avLst/>
              </a:prstGeom>
              <a:blipFill>
                <a:blip r:embed="rId2"/>
                <a:stretch>
                  <a:fillRect l="-1905" t="-86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Ink 3"/>
              <p14:cNvContentPartPr/>
              <p14:nvPr/>
            </p14:nvContentPartPr>
            <p14:xfrm>
              <a:off x="1361520" y="1975680"/>
              <a:ext cx="9777960" cy="4464720"/>
            </p14:xfrm>
          </p:contentPart>
        </mc:Choice>
        <mc:Fallback xmlns="">
          <p:pic>
            <p:nvPicPr>
              <p:cNvPr id="4" name="Ink 3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352160" y="1966320"/>
                <a:ext cx="9796680" cy="4483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080974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5699" y="115585"/>
            <a:ext cx="2830530" cy="742307"/>
          </a:xfrm>
        </p:spPr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4)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782566" y="857892"/>
                <a:ext cx="9914561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Write an equation that contains the point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𝟕</m:t>
                        </m:r>
                        <m: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</m:d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𝒂𝒏𝒅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(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𝟒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𝟕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).</m:t>
                    </m:r>
                  </m:oMath>
                </a14:m>
                <a:endPara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2566" y="857892"/>
                <a:ext cx="9914561" cy="1200329"/>
              </a:xfrm>
              <a:prstGeom prst="rect">
                <a:avLst/>
              </a:prstGeom>
              <a:blipFill>
                <a:blip r:embed="rId2"/>
                <a:stretch>
                  <a:fillRect l="-1905" t="-86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Ink 3"/>
              <p14:cNvContentPartPr/>
              <p14:nvPr/>
            </p14:nvContentPartPr>
            <p14:xfrm>
              <a:off x="1578600" y="1933920"/>
              <a:ext cx="9767880" cy="4871160"/>
            </p14:xfrm>
          </p:contentPart>
        </mc:Choice>
        <mc:Fallback xmlns="">
          <p:pic>
            <p:nvPicPr>
              <p:cNvPr id="4" name="Ink 3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569240" y="1924560"/>
                <a:ext cx="9786600" cy="4889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516772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5699" y="115585"/>
            <a:ext cx="2830530" cy="742307"/>
          </a:xfrm>
        </p:spPr>
        <p:txBody>
          <a:bodyPr/>
          <a:lstStyle/>
          <a:p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Try These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863029" y="857892"/>
                <a:ext cx="441788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1.)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3600" b="1" i="1" dirty="0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600" b="1" i="1" dirty="0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3600" b="1" i="1" dirty="0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3600" b="1" i="1" dirty="0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𝟎</m:t>
                        </m:r>
                      </m:e>
                    </m:d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𝒂𝒏𝒅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(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𝟔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3029" y="857892"/>
                <a:ext cx="4417888" cy="646331"/>
              </a:xfrm>
              <a:prstGeom prst="rect">
                <a:avLst/>
              </a:prstGeom>
              <a:blipFill>
                <a:blip r:embed="rId2"/>
                <a:stretch>
                  <a:fillRect l="-4420" t="-16038" b="-405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863029" y="3321978"/>
                <a:ext cx="4798031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3.)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3600" b="1" i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600" b="1" i="1" dirty="0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3600" b="1" i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3600" b="1" i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𝟗</m:t>
                        </m:r>
                      </m:e>
                    </m:d>
                    <m:r>
                      <a:rPr lang="en-US" sz="3600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600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𝒂𝒏𝒅</m:t>
                    </m:r>
                    <m:r>
                      <a:rPr lang="en-US" sz="3600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(−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3600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𝟔</m:t>
                    </m:r>
                    <m:r>
                      <a:rPr lang="en-US" sz="3600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3029" y="3321978"/>
                <a:ext cx="4798031" cy="646331"/>
              </a:xfrm>
              <a:prstGeom prst="rect">
                <a:avLst/>
              </a:prstGeom>
              <a:blipFill>
                <a:blip r:embed="rId3"/>
                <a:stretch>
                  <a:fillRect l="-4066" t="-16038" b="-415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982986" y="3321977"/>
                <a:ext cx="476892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4.)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3600" b="1" i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600" b="1" i="1" dirty="0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3600" b="1" i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3600" b="1" i="1" dirty="0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𝟑</m:t>
                        </m:r>
                      </m:e>
                    </m:d>
                    <m:r>
                      <a:rPr lang="en-US" sz="3600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600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𝒂𝒏𝒅</m:t>
                    </m:r>
                    <m:r>
                      <a:rPr lang="en-US" sz="3600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(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𝟓</m:t>
                    </m:r>
                    <m:r>
                      <a:rPr lang="en-US" sz="3600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US" sz="3600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2986" y="3321977"/>
                <a:ext cx="4768920" cy="646331"/>
              </a:xfrm>
              <a:prstGeom prst="rect">
                <a:avLst/>
              </a:prstGeom>
              <a:blipFill>
                <a:blip r:embed="rId4"/>
                <a:stretch>
                  <a:fillRect l="-3959" t="-16038" b="-415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828872" y="857892"/>
                <a:ext cx="441788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2.)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3600" b="1" i="1" dirty="0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600" b="1" i="1" dirty="0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𝟖</m:t>
                        </m:r>
                        <m:r>
                          <a:rPr lang="en-US" sz="3600" b="1" i="1" dirty="0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3600" b="1" i="1" dirty="0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𝟗</m:t>
                        </m:r>
                      </m:e>
                    </m:d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𝒂𝒏𝒅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(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𝟓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8872" y="857892"/>
                <a:ext cx="4417888" cy="646331"/>
              </a:xfrm>
              <a:prstGeom prst="rect">
                <a:avLst/>
              </a:prstGeom>
              <a:blipFill>
                <a:blip r:embed="rId5"/>
                <a:stretch>
                  <a:fillRect l="-4276" t="-16038" b="-405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69948114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46</TotalTime>
  <Words>178</Words>
  <Application>Microsoft Office PowerPoint</Application>
  <PresentationFormat>Widescreen</PresentationFormat>
  <Paragraphs>22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Calibri</vt:lpstr>
      <vt:lpstr>Cambria Math</vt:lpstr>
      <vt:lpstr>Franklin Gothic Book</vt:lpstr>
      <vt:lpstr>Crop</vt:lpstr>
      <vt:lpstr>7-6 FINDING AN EQUATION OF A LINE</vt:lpstr>
      <vt:lpstr>The Point-Slope Equation</vt:lpstr>
      <vt:lpstr>Example 1)</vt:lpstr>
      <vt:lpstr>Example 2)</vt:lpstr>
      <vt:lpstr>Try These</vt:lpstr>
      <vt:lpstr>Example 3)</vt:lpstr>
      <vt:lpstr>Example 4)</vt:lpstr>
      <vt:lpstr>Try These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7-6 FINDING AN EQUATION OF A LINE</dc:title>
  <dc:creator>Michael Kuniega</dc:creator>
  <cp:lastModifiedBy>Michael Kuniega</cp:lastModifiedBy>
  <cp:revision>3</cp:revision>
  <cp:lastPrinted>2017-05-28T21:01:23Z</cp:lastPrinted>
  <dcterms:created xsi:type="dcterms:W3CDTF">2017-05-28T20:20:34Z</dcterms:created>
  <dcterms:modified xsi:type="dcterms:W3CDTF">2019-12-31T02:15:25Z</dcterms:modified>
</cp:coreProperties>
</file>